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goo.gl/Tfvw4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Fast</a:t>
            </a:r>
            <a:r>
              <a:rPr lang="pt-BR" dirty="0" smtClean="0"/>
              <a:t> </a:t>
            </a:r>
            <a:r>
              <a:rPr lang="pt-BR" dirty="0" err="1" smtClean="0"/>
              <a:t>responses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681" y="5369541"/>
            <a:ext cx="1331455" cy="118040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8543109" y="5473338"/>
            <a:ext cx="1841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iGIP Summit – National Matching Team 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65142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23080" y="630138"/>
            <a:ext cx="908668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            </a:t>
            </a:r>
            <a:r>
              <a:rPr lang="en-US" sz="2800" b="1" dirty="0" smtClean="0"/>
              <a:t>To ask the EP to fill the application form using </a:t>
            </a:r>
            <a:r>
              <a:rPr lang="en-US" sz="2800" b="1" dirty="0" err="1" smtClean="0"/>
              <a:t>Podio</a:t>
            </a:r>
            <a:endParaRPr lang="en-US" sz="28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 err="1" smtClean="0"/>
              <a:t>Hello</a:t>
            </a:r>
            <a:r>
              <a:rPr lang="pt-BR" dirty="0" smtClean="0"/>
              <a:t>,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[NAME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pt-BR" dirty="0" smtClean="0"/>
              <a:t>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 </a:t>
            </a:r>
            <a:r>
              <a:rPr lang="en-US" dirty="0"/>
              <a:t>hope you're doing great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pt-B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We appreciate your interest in our TN.  </a:t>
            </a:r>
            <a:endParaRPr lang="pt-B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Please apply to this TN through this link: </a:t>
            </a:r>
            <a:r>
              <a:rPr lang="en-US" u="sng" dirty="0">
                <a:hlinkClick r:id="rId2"/>
              </a:rPr>
              <a:t>http://</a:t>
            </a:r>
            <a:r>
              <a:rPr lang="en-US" u="sng" dirty="0" smtClean="0">
                <a:hlinkClick r:id="rId2"/>
              </a:rPr>
              <a:t>goo.gl/Tfvw46</a:t>
            </a:r>
            <a:r>
              <a:rPr lang="en-US" dirty="0"/>
              <a:t> </a:t>
            </a:r>
            <a:endParaRPr lang="pt-B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Besides, you can check our other TNs here: 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[LINK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LOCAL TNs/SEARCH TOOLS] 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 </a:t>
            </a:r>
            <a:r>
              <a:rPr lang="en-US" dirty="0" smtClean="0"/>
              <a:t>After </a:t>
            </a:r>
            <a:r>
              <a:rPr lang="en-US" dirty="0"/>
              <a:t>this, the TN manager will contact you. </a:t>
            </a: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If </a:t>
            </a:r>
            <a:r>
              <a:rPr lang="en-US" dirty="0"/>
              <a:t>you have already applied through the link, please wait for the contact.</a:t>
            </a:r>
            <a:endParaRPr lang="pt-B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My </a:t>
            </a:r>
            <a:r>
              <a:rPr lang="en-US" dirty="0"/>
              <a:t>best regards from </a:t>
            </a:r>
            <a:r>
              <a:rPr lang="en-US" dirty="0" err="1"/>
              <a:t>Brasil</a:t>
            </a:r>
            <a:r>
              <a:rPr lang="en-US" dirty="0" smtClean="0"/>
              <a:t>,</a:t>
            </a:r>
            <a:endParaRPr lang="pt-BR" dirty="0"/>
          </a:p>
          <a:p>
            <a:r>
              <a:rPr lang="pt-BR" dirty="0" smtClean="0"/>
              <a:t>--</a:t>
            </a:r>
          </a:p>
          <a:p>
            <a:endParaRPr lang="pt-BR" dirty="0"/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[YOUR SIGNATURE]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807" y="5500171"/>
            <a:ext cx="1331455" cy="11804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1641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54839" y="548641"/>
            <a:ext cx="11584612" cy="5932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solidFill>
                <a:srgbClr val="22222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8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To set na interview </a:t>
            </a:r>
            <a:r>
              <a:rPr lang="pt-BR" sz="28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pt-BR" sz="28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EP </a:t>
            </a:r>
            <a:r>
              <a:rPr lang="pt-BR" sz="28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pt-BR" sz="28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pt-BR" sz="28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already</a:t>
            </a:r>
            <a:r>
              <a:rPr lang="pt-BR" sz="28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filled</a:t>
            </a:r>
            <a:r>
              <a:rPr lang="pt-BR" sz="28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application</a:t>
            </a:r>
            <a:endParaRPr lang="pt-BR" sz="2800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rgbClr val="222222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solidFill>
                <a:srgbClr val="222222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Hello,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I hope you're doing great.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appreciate your interest in our TN: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[TN CODE]</a:t>
            </a:r>
            <a:endParaRPr lang="pt-BR" dirty="0" smtClean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I’d like to set an interview with you.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Are you available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(DEFINED DATE) </a:t>
            </a: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(TIME) (GMT-3)?</a:t>
            </a:r>
            <a:endParaRPr lang="pt-BR" dirty="0" smtClean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My Skype ID is: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(skype id)</a:t>
            </a:r>
            <a:endParaRPr lang="pt-BR" dirty="0" smtClean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Thank you!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My best regards from </a:t>
            </a:r>
            <a:r>
              <a:rPr lang="en-US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--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[YOUR SIGNATURE]</a:t>
            </a:r>
            <a:endParaRPr lang="pt-BR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807" y="5500171"/>
            <a:ext cx="1331455" cy="11804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8777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31074" y="783845"/>
            <a:ext cx="11573692" cy="4381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800" b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t-BR" sz="24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pt-BR" sz="24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EP is </a:t>
            </a:r>
            <a:r>
              <a:rPr lang="pt-BR" sz="24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sz="24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sz="24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pt-BR" sz="24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24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pt-BR" sz="2400" b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2400" b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pt-BR" sz="2400" b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is in a country </a:t>
            </a:r>
            <a:r>
              <a:rPr lang="pt-BR" sz="2400" b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pt-BR" sz="2400" b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b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visa is </a:t>
            </a:r>
            <a:r>
              <a:rPr lang="pt-BR" sz="2400" b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sz="2400" b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endParaRPr lang="pt-BR" b="1" dirty="0" smtClean="0">
              <a:solidFill>
                <a:srgbClr val="22222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b="1" dirty="0" smtClean="0">
              <a:solidFill>
                <a:srgbClr val="22222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solidFill>
                <a:srgbClr val="22222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[NAME],</a:t>
            </a: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Thank you for your application.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Unfortunately, to apply for the visa in </a:t>
            </a:r>
            <a:r>
              <a:rPr lang="en-US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you have to be enrolled in a university. 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Our internship requires the student status. 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Best regards,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--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[YOUR SIGNATURE]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807" y="5500171"/>
            <a:ext cx="1331455" cy="11804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4386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73289" y="658947"/>
            <a:ext cx="1126616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b="1" dirty="0" smtClean="0">
              <a:solidFill>
                <a:srgbClr val="22222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Black list: Eps from countries where we are not able to match because of visa issues</a:t>
            </a:r>
            <a:endParaRPr lang="en-US" sz="2800" dirty="0" smtClean="0">
              <a:solidFill>
                <a:srgbClr val="222222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Hello,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Thank you for your e-mail.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Unfortunately, because of visa issues, we are not able to match.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AIESEC in </a:t>
            </a:r>
            <a:r>
              <a:rPr lang="en-US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is having problems with our embassy to bring EPs from your country to do this internship.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Yet, good luck on your matching process!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pt-BR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regards</a:t>
            </a:r>
            <a:r>
              <a:rPr lang="pt-BR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--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[YOUR SIGNATURE]</a:t>
            </a:r>
            <a:endParaRPr lang="pt-BR" dirty="0" smtClean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807" y="5500171"/>
            <a:ext cx="1331455" cy="11804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2826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22959" y="748732"/>
            <a:ext cx="11155681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If the EP applied for a TN which is only for specific countries and he/she is not from there</a:t>
            </a:r>
            <a:endParaRPr lang="en-US" sz="2400" b="1" dirty="0">
              <a:solidFill>
                <a:srgbClr val="22222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Hello! 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hope you're doing great. 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appreciate your interest in TN.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Unfortunately, this TN is for specific countries only. 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Good luck on your search for TNs.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Thank you! </a:t>
            </a:r>
            <a:endParaRPr lang="pt-B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My best regards from </a:t>
            </a:r>
            <a:r>
              <a:rPr lang="en-US" dirty="0" err="1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  <a:r>
              <a:rPr lang="en-US" dirty="0" smtClean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--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[YOUR SIGNATURE]</a:t>
            </a:r>
            <a:endParaRPr lang="pt-BR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807" y="5500171"/>
            <a:ext cx="1331455" cy="11804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2887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37061" y="649714"/>
            <a:ext cx="911683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b="1" i="0" dirty="0" smtClean="0">
              <a:solidFill>
                <a:srgbClr val="222222"/>
              </a:solidFill>
              <a:effectLst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i="0" dirty="0" smtClean="0">
                <a:solidFill>
                  <a:srgbClr val="222222"/>
                </a:solidFill>
                <a:effectLst/>
              </a:rPr>
              <a:t>To ask the EP to do a video, after the interview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b="1" i="0" dirty="0" smtClean="0">
              <a:solidFill>
                <a:srgbClr val="222222"/>
              </a:solidFill>
              <a:effectLst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i="0" dirty="0" smtClean="0">
                <a:solidFill>
                  <a:srgbClr val="222222"/>
                </a:solidFill>
                <a:effectLst/>
              </a:rPr>
              <a:t>Hello, </a:t>
            </a:r>
            <a:r>
              <a:rPr lang="en-US" b="0" i="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[NAME]</a:t>
            </a:r>
            <a:r>
              <a:rPr lang="en-US" b="0" i="0" dirty="0" smtClean="0">
                <a:effectLst/>
              </a:rPr>
              <a:t>,</a:t>
            </a:r>
            <a:endParaRPr lang="en-US" b="0" i="0" dirty="0" smtClean="0">
              <a:solidFill>
                <a:srgbClr val="222222"/>
              </a:solidFill>
              <a:effectLst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i="0" dirty="0" smtClean="0">
                <a:solidFill>
                  <a:srgbClr val="222222"/>
                </a:solidFill>
                <a:effectLst/>
              </a:rPr>
              <a:t>First of all, you’re approved in the interview. 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i="0" dirty="0" smtClean="0">
                <a:solidFill>
                  <a:srgbClr val="222222"/>
                </a:solidFill>
                <a:effectLst/>
              </a:rPr>
              <a:t>Now you will be evaluated by the company. 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i="0" dirty="0" smtClean="0">
                <a:solidFill>
                  <a:srgbClr val="222222"/>
                </a:solidFill>
                <a:effectLst/>
              </a:rPr>
              <a:t>For that you have to  send me a video of yourself until </a:t>
            </a:r>
            <a:r>
              <a:rPr lang="en-US" b="0" i="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[DDL]</a:t>
            </a:r>
            <a:r>
              <a:rPr lang="en-US" b="0" i="0" dirty="0" smtClean="0">
                <a:effectLst/>
              </a:rPr>
              <a:t>.</a:t>
            </a:r>
            <a:endParaRPr lang="en-US" b="0" i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</a:rPr>
              <a:t>The</a:t>
            </a:r>
            <a:r>
              <a:rPr lang="en-US" i="0" dirty="0" smtClean="0">
                <a:solidFill>
                  <a:srgbClr val="222222"/>
                </a:solidFill>
                <a:effectLst/>
              </a:rPr>
              <a:t> instructions</a:t>
            </a:r>
            <a:r>
              <a:rPr lang="en-US" b="0" i="0" dirty="0" smtClean="0">
                <a:solidFill>
                  <a:srgbClr val="222222"/>
                </a:solidFill>
                <a:effectLst/>
              </a:rPr>
              <a:t> for the video are on the attached file.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i="0" dirty="0" smtClean="0">
                <a:solidFill>
                  <a:srgbClr val="222222"/>
                </a:solidFill>
                <a:effectLst/>
              </a:rPr>
              <a:t>Please confirm that you’ve received this e-mail.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i="0" dirty="0" smtClean="0">
                <a:solidFill>
                  <a:srgbClr val="222222"/>
                </a:solidFill>
                <a:effectLst/>
              </a:rPr>
              <a:t>Thank you very much.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</a:rPr>
              <a:t>--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i="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[YOUR SIGNATURE]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*Don’t forget to attach the instructions for the video. You can find them in our wiki.</a:t>
            </a:r>
            <a:endParaRPr lang="en-US" b="0" i="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807" y="5500171"/>
            <a:ext cx="1331455" cy="11804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582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84</TotalTime>
  <Words>134</Words>
  <Application>Microsoft Office PowerPoint</Application>
  <PresentationFormat>Personalizar</PresentationFormat>
  <Paragraphs>78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Integral</vt:lpstr>
      <vt:lpstr>Fast responses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Perfil de icx gip</dc:title>
  <dc:creator>Lara</dc:creator>
  <cp:lastModifiedBy>HP</cp:lastModifiedBy>
  <cp:revision>10</cp:revision>
  <dcterms:created xsi:type="dcterms:W3CDTF">2014-01-30T17:36:47Z</dcterms:created>
  <dcterms:modified xsi:type="dcterms:W3CDTF">2014-09-07T13:37:40Z</dcterms:modified>
</cp:coreProperties>
</file>