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66" r:id="rId5"/>
    <p:sldId id="260" r:id="rId6"/>
    <p:sldId id="261" r:id="rId7"/>
    <p:sldId id="262" r:id="rId8"/>
    <p:sldId id="263" r:id="rId9"/>
    <p:sldId id="265" r:id="rId10"/>
    <p:sldId id="264" r:id="rId11"/>
  </p:sldIdLst>
  <p:sldSz cx="44551600" cy="31496000"/>
  <p:notesSz cx="6858000" cy="9144000"/>
  <p:defaultTextStyle>
    <a:lvl1pPr algn="ctr" defTabSz="584200">
      <a:defRPr sz="11600">
        <a:latin typeface="+mn-lt"/>
        <a:ea typeface="+mn-ea"/>
        <a:cs typeface="+mn-cs"/>
        <a:sym typeface="Helvetica Light"/>
      </a:defRPr>
    </a:lvl1pPr>
    <a:lvl2pPr indent="228600" algn="ctr" defTabSz="584200">
      <a:defRPr sz="11600">
        <a:latin typeface="+mn-lt"/>
        <a:ea typeface="+mn-ea"/>
        <a:cs typeface="+mn-cs"/>
        <a:sym typeface="Helvetica Light"/>
      </a:defRPr>
    </a:lvl2pPr>
    <a:lvl3pPr indent="457200" algn="ctr" defTabSz="584200">
      <a:defRPr sz="11600">
        <a:latin typeface="+mn-lt"/>
        <a:ea typeface="+mn-ea"/>
        <a:cs typeface="+mn-cs"/>
        <a:sym typeface="Helvetica Light"/>
      </a:defRPr>
    </a:lvl3pPr>
    <a:lvl4pPr indent="685800" algn="ctr" defTabSz="584200">
      <a:defRPr sz="11600">
        <a:latin typeface="+mn-lt"/>
        <a:ea typeface="+mn-ea"/>
        <a:cs typeface="+mn-cs"/>
        <a:sym typeface="Helvetica Light"/>
      </a:defRPr>
    </a:lvl4pPr>
    <a:lvl5pPr indent="914400" algn="ctr" defTabSz="584200">
      <a:defRPr sz="11600">
        <a:latin typeface="+mn-lt"/>
        <a:ea typeface="+mn-ea"/>
        <a:cs typeface="+mn-cs"/>
        <a:sym typeface="Helvetica Light"/>
      </a:defRPr>
    </a:lvl5pPr>
    <a:lvl6pPr indent="1143000" algn="ctr" defTabSz="584200">
      <a:defRPr sz="11600">
        <a:latin typeface="+mn-lt"/>
        <a:ea typeface="+mn-ea"/>
        <a:cs typeface="+mn-cs"/>
        <a:sym typeface="Helvetica Light"/>
      </a:defRPr>
    </a:lvl6pPr>
    <a:lvl7pPr indent="1371600" algn="ctr" defTabSz="584200">
      <a:defRPr sz="11600">
        <a:latin typeface="+mn-lt"/>
        <a:ea typeface="+mn-ea"/>
        <a:cs typeface="+mn-cs"/>
        <a:sym typeface="Helvetica Light"/>
      </a:defRPr>
    </a:lvl7pPr>
    <a:lvl8pPr indent="1600200" algn="ctr" defTabSz="584200">
      <a:defRPr sz="11600">
        <a:latin typeface="+mn-lt"/>
        <a:ea typeface="+mn-ea"/>
        <a:cs typeface="+mn-cs"/>
        <a:sym typeface="Helvetica Light"/>
      </a:defRPr>
    </a:lvl8pPr>
    <a:lvl9pPr indent="1828800" algn="ctr" defTabSz="584200">
      <a:defRPr sz="11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 d="100"/>
          <a:sy n="10" d="100"/>
        </p:scale>
        <p:origin x="-1842" y="-558"/>
      </p:cViewPr>
      <p:guideLst>
        <p:guide orient="horz" pos="9920"/>
        <p:guide pos="1403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301385189"/>
      </p:ext>
    </p:extLst>
  </p:cSld>
  <p:clrMap bg1="lt1" tx1="dk1" bg2="lt2" tx2="dk2" accent1="accent1" accent2="accent2" accent3="accent3" accent4="accent4" accent5="accent5" accent6="accent6" hlink="hlink" folHlink="folHlink"/>
  <p:notesStyle>
    <a:lvl1pPr defTabSz="457200">
      <a:lnSpc>
        <a:spcPct val="117999"/>
      </a:lnSpc>
      <a:defRPr sz="7000">
        <a:latin typeface="Helvetica Neue"/>
        <a:ea typeface="Helvetica Neue"/>
        <a:cs typeface="Helvetica Neue"/>
        <a:sym typeface="Helvetica Neue"/>
      </a:defRPr>
    </a:lvl1pPr>
    <a:lvl2pPr indent="228600" defTabSz="457200">
      <a:lnSpc>
        <a:spcPct val="117999"/>
      </a:lnSpc>
      <a:defRPr sz="7000">
        <a:latin typeface="Helvetica Neue"/>
        <a:ea typeface="Helvetica Neue"/>
        <a:cs typeface="Helvetica Neue"/>
        <a:sym typeface="Helvetica Neue"/>
      </a:defRPr>
    </a:lvl2pPr>
    <a:lvl3pPr indent="457200" defTabSz="457200">
      <a:lnSpc>
        <a:spcPct val="117999"/>
      </a:lnSpc>
      <a:defRPr sz="7000">
        <a:latin typeface="Helvetica Neue"/>
        <a:ea typeface="Helvetica Neue"/>
        <a:cs typeface="Helvetica Neue"/>
        <a:sym typeface="Helvetica Neue"/>
      </a:defRPr>
    </a:lvl3pPr>
    <a:lvl4pPr indent="685800" defTabSz="457200">
      <a:lnSpc>
        <a:spcPct val="117999"/>
      </a:lnSpc>
      <a:defRPr sz="7000">
        <a:latin typeface="Helvetica Neue"/>
        <a:ea typeface="Helvetica Neue"/>
        <a:cs typeface="Helvetica Neue"/>
        <a:sym typeface="Helvetica Neue"/>
      </a:defRPr>
    </a:lvl4pPr>
    <a:lvl5pPr indent="914400" defTabSz="457200">
      <a:lnSpc>
        <a:spcPct val="117999"/>
      </a:lnSpc>
      <a:defRPr sz="7000">
        <a:latin typeface="Helvetica Neue"/>
        <a:ea typeface="Helvetica Neue"/>
        <a:cs typeface="Helvetica Neue"/>
        <a:sym typeface="Helvetica Neue"/>
      </a:defRPr>
    </a:lvl5pPr>
    <a:lvl6pPr indent="1143000" defTabSz="457200">
      <a:lnSpc>
        <a:spcPct val="117999"/>
      </a:lnSpc>
      <a:defRPr sz="7000">
        <a:latin typeface="Helvetica Neue"/>
        <a:ea typeface="Helvetica Neue"/>
        <a:cs typeface="Helvetica Neue"/>
        <a:sym typeface="Helvetica Neue"/>
      </a:defRPr>
    </a:lvl6pPr>
    <a:lvl7pPr indent="1371600" defTabSz="457200">
      <a:lnSpc>
        <a:spcPct val="117999"/>
      </a:lnSpc>
      <a:defRPr sz="7000">
        <a:latin typeface="Helvetica Neue"/>
        <a:ea typeface="Helvetica Neue"/>
        <a:cs typeface="Helvetica Neue"/>
        <a:sym typeface="Helvetica Neue"/>
      </a:defRPr>
    </a:lvl7pPr>
    <a:lvl8pPr indent="1600200" defTabSz="457200">
      <a:lnSpc>
        <a:spcPct val="117999"/>
      </a:lnSpc>
      <a:defRPr sz="7000">
        <a:latin typeface="Helvetica Neue"/>
        <a:ea typeface="Helvetica Neue"/>
        <a:cs typeface="Helvetica Neue"/>
        <a:sym typeface="Helvetica Neue"/>
      </a:defRPr>
    </a:lvl8pPr>
    <a:lvl9pPr indent="1828800" defTabSz="457200">
      <a:lnSpc>
        <a:spcPct val="117999"/>
      </a:lnSpc>
      <a:defRPr sz="70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r>
              <a:rPr lang="en-CA" dirty="0" smtClean="0"/>
              <a:t>*Colocar link para aplicação no botao APPLY (selecionar botão amarelo e clicar em edit link)</a:t>
            </a:r>
          </a:p>
          <a:p>
            <a:r>
              <a:rPr lang="en-CA" dirty="0" smtClean="0"/>
              <a:t>*Pode ser interessante colocar</a:t>
            </a:r>
            <a:r>
              <a:rPr lang="en-CA" baseline="0" dirty="0" smtClean="0"/>
              <a:t> fotos do ambiente de trabalho (se for legal) pois fotos da cidade tem um slide específico.</a:t>
            </a:r>
            <a:endParaRPr lang="en-CA" dirty="0"/>
          </a:p>
        </p:txBody>
      </p:sp>
    </p:spTree>
    <p:extLst>
      <p:ext uri="{BB962C8B-B14F-4D97-AF65-F5344CB8AC3E}">
        <p14:creationId xmlns:p14="http://schemas.microsoft.com/office/powerpoint/2010/main" xmlns="" val="421484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r>
              <a:rPr lang="en-CA" dirty="0" smtClean="0"/>
              <a:t>*Colocar link para aplicação no botao APPLY (selecionar botão amarelo e clicar em edit link)</a:t>
            </a:r>
          </a:p>
          <a:p>
            <a:r>
              <a:rPr lang="en-CA" dirty="0" smtClean="0"/>
              <a:t>*Pode ser interessante colocar</a:t>
            </a:r>
            <a:r>
              <a:rPr lang="en-CA" baseline="0" dirty="0" smtClean="0"/>
              <a:t> fotos do ambiente de trabalho (se for legal) pois fotos da cidade tem um slide específico.</a:t>
            </a:r>
            <a:endParaRPr lang="en-CA" dirty="0"/>
          </a:p>
        </p:txBody>
      </p:sp>
    </p:spTree>
    <p:extLst>
      <p:ext uri="{BB962C8B-B14F-4D97-AF65-F5344CB8AC3E}">
        <p14:creationId xmlns:p14="http://schemas.microsoft.com/office/powerpoint/2010/main" xmlns="" val="219286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5379508" y="5290343"/>
            <a:ext cx="33792586" cy="10662710"/>
          </a:xfrm>
          <a:prstGeom prst="rect">
            <a:avLst/>
          </a:prstGeom>
        </p:spPr>
        <p:txBody>
          <a:bodyPr anchor="b"/>
          <a:lstStyle/>
          <a:p>
            <a:pPr lvl="0">
              <a:defRPr sz="1800"/>
            </a:pPr>
            <a:r>
              <a:rPr sz="25800"/>
              <a:t>Title Text</a:t>
            </a:r>
          </a:p>
        </p:txBody>
      </p:sp>
      <p:sp>
        <p:nvSpPr>
          <p:cNvPr id="6" name="Shape 6"/>
          <p:cNvSpPr>
            <a:spLocks noGrp="1"/>
          </p:cNvSpPr>
          <p:nvPr>
            <p:ph type="body" idx="1"/>
          </p:nvPr>
        </p:nvSpPr>
        <p:spPr>
          <a:xfrm>
            <a:off x="5379508" y="16240125"/>
            <a:ext cx="33792586" cy="3649928"/>
          </a:xfrm>
          <a:prstGeom prst="rect">
            <a:avLst/>
          </a:prstGeom>
        </p:spPr>
        <p:txBody>
          <a:bodyPr anchor="t"/>
          <a:lstStyle>
            <a:lvl1pPr marL="0" indent="0" algn="ctr">
              <a:spcBef>
                <a:spcPts val="0"/>
              </a:spcBef>
              <a:buSzTx/>
              <a:buNone/>
              <a:defRPr sz="10200"/>
            </a:lvl1pPr>
            <a:lvl2pPr marL="0" indent="228600" algn="ctr">
              <a:spcBef>
                <a:spcPts val="0"/>
              </a:spcBef>
              <a:buSzTx/>
              <a:buNone/>
              <a:defRPr sz="10200"/>
            </a:lvl2pPr>
            <a:lvl3pPr marL="0" indent="457200" algn="ctr">
              <a:spcBef>
                <a:spcPts val="0"/>
              </a:spcBef>
              <a:buSzTx/>
              <a:buNone/>
              <a:defRPr sz="10200"/>
            </a:lvl3pPr>
            <a:lvl4pPr marL="0" indent="685800" algn="ctr">
              <a:spcBef>
                <a:spcPts val="0"/>
              </a:spcBef>
              <a:buSzTx/>
              <a:buNone/>
              <a:defRPr sz="10200"/>
            </a:lvl4pPr>
            <a:lvl5pPr marL="0" indent="914400" algn="ctr">
              <a:spcBef>
                <a:spcPts val="0"/>
              </a:spcBef>
              <a:buSzTx/>
              <a:buNone/>
              <a:defRPr sz="10200"/>
            </a:lvl5pPr>
          </a:lstStyle>
          <a:p>
            <a:pPr lvl="0">
              <a:defRPr sz="1800"/>
            </a:pPr>
            <a:r>
              <a:rPr sz="10200"/>
              <a:t>Body Level One</a:t>
            </a:r>
          </a:p>
          <a:p>
            <a:pPr lvl="1">
              <a:defRPr sz="1800"/>
            </a:pPr>
            <a:r>
              <a:rPr sz="10200"/>
              <a:t>Body Level Two</a:t>
            </a:r>
          </a:p>
          <a:p>
            <a:pPr lvl="2">
              <a:defRPr sz="1800"/>
            </a:pPr>
            <a:r>
              <a:rPr sz="10200"/>
              <a:t>Body Level Three</a:t>
            </a:r>
          </a:p>
          <a:p>
            <a:pPr lvl="3">
              <a:defRPr sz="1800"/>
            </a:pPr>
            <a:r>
              <a:rPr sz="10200"/>
              <a:t>Body Level Four</a:t>
            </a:r>
          </a:p>
          <a:p>
            <a:pPr lvl="4">
              <a:defRPr sz="1800"/>
            </a:pPr>
            <a:r>
              <a:rPr sz="10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5379508" y="21694509"/>
            <a:ext cx="33792586" cy="4593168"/>
          </a:xfrm>
          <a:prstGeom prst="rect">
            <a:avLst/>
          </a:prstGeom>
        </p:spPr>
        <p:txBody>
          <a:bodyPr anchor="b"/>
          <a:lstStyle/>
          <a:p>
            <a:pPr lvl="0">
              <a:defRPr sz="1800"/>
            </a:pPr>
            <a:r>
              <a:rPr sz="25800"/>
              <a:t>Title Text</a:t>
            </a:r>
          </a:p>
        </p:txBody>
      </p:sp>
      <p:sp>
        <p:nvSpPr>
          <p:cNvPr id="9" name="Shape 9"/>
          <p:cNvSpPr>
            <a:spLocks noGrp="1"/>
          </p:cNvSpPr>
          <p:nvPr>
            <p:ph type="body" idx="1"/>
          </p:nvPr>
        </p:nvSpPr>
        <p:spPr>
          <a:xfrm>
            <a:off x="5379508" y="26451718"/>
            <a:ext cx="33792586" cy="3649928"/>
          </a:xfrm>
          <a:prstGeom prst="rect">
            <a:avLst/>
          </a:prstGeom>
        </p:spPr>
        <p:txBody>
          <a:bodyPr anchor="t"/>
          <a:lstStyle>
            <a:lvl1pPr marL="0" indent="0" algn="ctr">
              <a:spcBef>
                <a:spcPts val="0"/>
              </a:spcBef>
              <a:buSzTx/>
              <a:buNone/>
              <a:defRPr sz="10200"/>
            </a:lvl1pPr>
            <a:lvl2pPr marL="0" indent="228600" algn="ctr">
              <a:spcBef>
                <a:spcPts val="0"/>
              </a:spcBef>
              <a:buSzTx/>
              <a:buNone/>
              <a:defRPr sz="10200"/>
            </a:lvl2pPr>
            <a:lvl3pPr marL="0" indent="457200" algn="ctr">
              <a:spcBef>
                <a:spcPts val="0"/>
              </a:spcBef>
              <a:buSzTx/>
              <a:buNone/>
              <a:defRPr sz="10200"/>
            </a:lvl3pPr>
            <a:lvl4pPr marL="0" indent="685800" algn="ctr">
              <a:spcBef>
                <a:spcPts val="0"/>
              </a:spcBef>
              <a:buSzTx/>
              <a:buNone/>
              <a:defRPr sz="10200"/>
            </a:lvl4pPr>
            <a:lvl5pPr marL="0" indent="914400" algn="ctr">
              <a:spcBef>
                <a:spcPts val="0"/>
              </a:spcBef>
              <a:buSzTx/>
              <a:buNone/>
              <a:defRPr sz="10200"/>
            </a:lvl5pPr>
          </a:lstStyle>
          <a:p>
            <a:pPr lvl="0">
              <a:defRPr sz="1800"/>
            </a:pPr>
            <a:r>
              <a:rPr sz="10200"/>
              <a:t>Body Level One</a:t>
            </a:r>
          </a:p>
          <a:p>
            <a:pPr lvl="1">
              <a:defRPr sz="1800"/>
            </a:pPr>
            <a:r>
              <a:rPr sz="10200"/>
              <a:t>Body Level Two</a:t>
            </a:r>
          </a:p>
          <a:p>
            <a:pPr lvl="2">
              <a:defRPr sz="1800"/>
            </a:pPr>
            <a:r>
              <a:rPr sz="10200"/>
              <a:t>Body Level Three</a:t>
            </a:r>
          </a:p>
          <a:p>
            <a:pPr lvl="3">
              <a:defRPr sz="1800"/>
            </a:pPr>
            <a:r>
              <a:rPr sz="10200"/>
              <a:t>Body Level Four</a:t>
            </a:r>
          </a:p>
          <a:p>
            <a:pPr lvl="4">
              <a:defRPr sz="1800"/>
            </a:pPr>
            <a:r>
              <a:rPr sz="10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5379508" y="10416645"/>
            <a:ext cx="33792586" cy="10662710"/>
          </a:xfrm>
          <a:prstGeom prst="rect">
            <a:avLst/>
          </a:prstGeom>
        </p:spPr>
        <p:txBody>
          <a:bodyPr/>
          <a:lstStyle/>
          <a:p>
            <a:pPr lvl="0">
              <a:defRPr sz="1800"/>
            </a:pPr>
            <a:r>
              <a:rPr sz="258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4354247" y="2050520"/>
            <a:ext cx="17224376" cy="12877272"/>
          </a:xfrm>
          <a:prstGeom prst="rect">
            <a:avLst/>
          </a:prstGeom>
        </p:spPr>
        <p:txBody>
          <a:bodyPr anchor="b"/>
          <a:lstStyle>
            <a:lvl1pPr>
              <a:defRPr sz="19200"/>
            </a:lvl1pPr>
          </a:lstStyle>
          <a:p>
            <a:pPr lvl="0">
              <a:defRPr sz="1800"/>
            </a:pPr>
            <a:r>
              <a:rPr sz="19200"/>
              <a:t>Title Text</a:t>
            </a:r>
          </a:p>
        </p:txBody>
      </p:sp>
      <p:sp>
        <p:nvSpPr>
          <p:cNvPr id="14" name="Shape 14"/>
          <p:cNvSpPr>
            <a:spLocks noGrp="1"/>
          </p:cNvSpPr>
          <p:nvPr>
            <p:ph type="body" idx="1"/>
          </p:nvPr>
        </p:nvSpPr>
        <p:spPr>
          <a:xfrm>
            <a:off x="4354247" y="15378906"/>
            <a:ext cx="17224376" cy="13246366"/>
          </a:xfrm>
          <a:prstGeom prst="rect">
            <a:avLst/>
          </a:prstGeom>
        </p:spPr>
        <p:txBody>
          <a:bodyPr anchor="t"/>
          <a:lstStyle>
            <a:lvl1pPr marL="0" indent="0" algn="ctr">
              <a:spcBef>
                <a:spcPts val="0"/>
              </a:spcBef>
              <a:buSzTx/>
              <a:buNone/>
              <a:defRPr sz="10200"/>
            </a:lvl1pPr>
            <a:lvl2pPr marL="0" indent="228600" algn="ctr">
              <a:spcBef>
                <a:spcPts val="0"/>
              </a:spcBef>
              <a:buSzTx/>
              <a:buNone/>
              <a:defRPr sz="10200"/>
            </a:lvl2pPr>
            <a:lvl3pPr marL="0" indent="457200" algn="ctr">
              <a:spcBef>
                <a:spcPts val="0"/>
              </a:spcBef>
              <a:buSzTx/>
              <a:buNone/>
              <a:defRPr sz="10200"/>
            </a:lvl3pPr>
            <a:lvl4pPr marL="0" indent="685800" algn="ctr">
              <a:spcBef>
                <a:spcPts val="0"/>
              </a:spcBef>
              <a:buSzTx/>
              <a:buNone/>
              <a:defRPr sz="10200"/>
            </a:lvl4pPr>
            <a:lvl5pPr marL="0" indent="914400" algn="ctr">
              <a:spcBef>
                <a:spcPts val="0"/>
              </a:spcBef>
              <a:buSzTx/>
              <a:buNone/>
              <a:defRPr sz="10200"/>
            </a:lvl5pPr>
          </a:lstStyle>
          <a:p>
            <a:pPr lvl="0">
              <a:defRPr sz="1800"/>
            </a:pPr>
            <a:r>
              <a:rPr sz="10200"/>
              <a:t>Body Level One</a:t>
            </a:r>
          </a:p>
          <a:p>
            <a:pPr lvl="1">
              <a:defRPr sz="1800"/>
            </a:pPr>
            <a:r>
              <a:rPr sz="10200"/>
              <a:t>Body Level Two</a:t>
            </a:r>
          </a:p>
          <a:p>
            <a:pPr lvl="2">
              <a:defRPr sz="1800"/>
            </a:pPr>
            <a:r>
              <a:rPr sz="10200"/>
              <a:t>Body Level Three</a:t>
            </a:r>
          </a:p>
          <a:p>
            <a:pPr lvl="3">
              <a:defRPr sz="1800"/>
            </a:pPr>
            <a:r>
              <a:rPr sz="10200"/>
              <a:t>Body Level Four</a:t>
            </a:r>
          </a:p>
          <a:p>
            <a:pPr lvl="4">
              <a:defRPr sz="1800"/>
            </a:pPr>
            <a:r>
              <a:rPr sz="10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258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25800"/>
              <a:t>Title Text</a:t>
            </a:r>
          </a:p>
        </p:txBody>
      </p:sp>
      <p:sp>
        <p:nvSpPr>
          <p:cNvPr id="19" name="Shape 19"/>
          <p:cNvSpPr>
            <a:spLocks noGrp="1"/>
          </p:cNvSpPr>
          <p:nvPr>
            <p:ph type="body" idx="1"/>
          </p:nvPr>
        </p:nvSpPr>
        <p:spPr>
          <a:prstGeom prst="rect">
            <a:avLst/>
          </a:prstGeom>
        </p:spPr>
        <p:txBody>
          <a:bodyPr/>
          <a:lstStyle/>
          <a:p>
            <a:pPr lvl="0">
              <a:defRPr sz="1800"/>
            </a:pPr>
            <a:r>
              <a:rPr sz="11600"/>
              <a:t>Body Level One</a:t>
            </a:r>
          </a:p>
          <a:p>
            <a:pPr lvl="1">
              <a:defRPr sz="1800"/>
            </a:pPr>
            <a:r>
              <a:rPr sz="11600"/>
              <a:t>Body Level Two</a:t>
            </a:r>
          </a:p>
          <a:p>
            <a:pPr lvl="2">
              <a:defRPr sz="1800"/>
            </a:pPr>
            <a:r>
              <a:rPr sz="11600"/>
              <a:t>Body Level Three</a:t>
            </a:r>
          </a:p>
          <a:p>
            <a:pPr lvl="3">
              <a:defRPr sz="1800"/>
            </a:pPr>
            <a:r>
              <a:rPr sz="11600"/>
              <a:t>Body Level Four</a:t>
            </a:r>
          </a:p>
          <a:p>
            <a:pPr lvl="4">
              <a:defRPr sz="1800"/>
            </a:pPr>
            <a:r>
              <a:rPr sz="11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25800"/>
              <a:t>Title Text</a:t>
            </a:r>
          </a:p>
        </p:txBody>
      </p:sp>
      <p:sp>
        <p:nvSpPr>
          <p:cNvPr id="22" name="Shape 22"/>
          <p:cNvSpPr>
            <a:spLocks noGrp="1"/>
          </p:cNvSpPr>
          <p:nvPr>
            <p:ph type="body" idx="1"/>
          </p:nvPr>
        </p:nvSpPr>
        <p:spPr>
          <a:xfrm>
            <a:off x="4354247" y="8407134"/>
            <a:ext cx="17224376" cy="20300158"/>
          </a:xfrm>
          <a:prstGeom prst="rect">
            <a:avLst/>
          </a:prstGeom>
        </p:spPr>
        <p:txBody>
          <a:bodyPr/>
          <a:lstStyle>
            <a:lvl1pPr marL="1102178" indent="-1102178">
              <a:spcBef>
                <a:spcPts val="3200"/>
              </a:spcBef>
              <a:defRPr sz="9000"/>
            </a:lvl1pPr>
            <a:lvl2pPr marL="1445078" indent="-1102178">
              <a:spcBef>
                <a:spcPts val="3200"/>
              </a:spcBef>
              <a:defRPr sz="9000"/>
            </a:lvl2pPr>
            <a:lvl3pPr marL="1787978" indent="-1102178">
              <a:spcBef>
                <a:spcPts val="3200"/>
              </a:spcBef>
              <a:defRPr sz="9000"/>
            </a:lvl3pPr>
            <a:lvl4pPr marL="2130878" indent="-1102178">
              <a:spcBef>
                <a:spcPts val="3200"/>
              </a:spcBef>
              <a:defRPr sz="9000"/>
            </a:lvl4pPr>
            <a:lvl5pPr marL="2473778" indent="-1102178">
              <a:spcBef>
                <a:spcPts val="3200"/>
              </a:spcBef>
              <a:defRPr sz="9000"/>
            </a:lvl5pPr>
          </a:lstStyle>
          <a:p>
            <a:pPr lvl="0">
              <a:defRPr sz="1800"/>
            </a:pPr>
            <a:r>
              <a:rPr sz="9000"/>
              <a:t>Body Level One</a:t>
            </a:r>
          </a:p>
          <a:p>
            <a:pPr lvl="1">
              <a:defRPr sz="1800"/>
            </a:pPr>
            <a:r>
              <a:rPr sz="9000"/>
              <a:t>Body Level Two</a:t>
            </a:r>
          </a:p>
          <a:p>
            <a:pPr lvl="2">
              <a:defRPr sz="1800"/>
            </a:pPr>
            <a:r>
              <a:rPr sz="9000"/>
              <a:t>Body Level Three</a:t>
            </a:r>
          </a:p>
          <a:p>
            <a:pPr lvl="3">
              <a:defRPr sz="1800"/>
            </a:pPr>
            <a:r>
              <a:rPr sz="9000"/>
              <a:t>Body Level Four</a:t>
            </a:r>
          </a:p>
          <a:p>
            <a:pPr lvl="4">
              <a:defRPr sz="1800"/>
            </a:pPr>
            <a:r>
              <a:rPr sz="90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4354247" y="4101041"/>
            <a:ext cx="35843106" cy="23293919"/>
          </a:xfrm>
          <a:prstGeom prst="rect">
            <a:avLst/>
          </a:prstGeom>
        </p:spPr>
        <p:txBody>
          <a:bodyPr/>
          <a:lstStyle/>
          <a:p>
            <a:pPr lvl="0">
              <a:defRPr sz="1800"/>
            </a:pPr>
            <a:r>
              <a:rPr sz="11600"/>
              <a:t>Body Level One</a:t>
            </a:r>
          </a:p>
          <a:p>
            <a:pPr lvl="1">
              <a:defRPr sz="1800"/>
            </a:pPr>
            <a:r>
              <a:rPr sz="11600"/>
              <a:t>Body Level Two</a:t>
            </a:r>
          </a:p>
          <a:p>
            <a:pPr lvl="2">
              <a:defRPr sz="1800"/>
            </a:pPr>
            <a:r>
              <a:rPr sz="11600"/>
              <a:t>Body Level Three</a:t>
            </a:r>
          </a:p>
          <a:p>
            <a:pPr lvl="3">
              <a:defRPr sz="1800"/>
            </a:pPr>
            <a:r>
              <a:rPr sz="11600"/>
              <a:t>Body Level Four</a:t>
            </a:r>
          </a:p>
          <a:p>
            <a:pPr lvl="4">
              <a:defRPr sz="1800"/>
            </a:pPr>
            <a:r>
              <a:rPr sz="11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54247" y="1435364"/>
            <a:ext cx="35843106" cy="6971772"/>
          </a:xfrm>
          <a:prstGeom prst="rect">
            <a:avLst/>
          </a:prstGeom>
          <a:ln w="381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5800"/>
              <a:t>Title Text</a:t>
            </a:r>
          </a:p>
        </p:txBody>
      </p:sp>
      <p:sp>
        <p:nvSpPr>
          <p:cNvPr id="3" name="Shape 3"/>
          <p:cNvSpPr>
            <a:spLocks noGrp="1"/>
          </p:cNvSpPr>
          <p:nvPr>
            <p:ph type="body" idx="1"/>
          </p:nvPr>
        </p:nvSpPr>
        <p:spPr>
          <a:xfrm>
            <a:off x="4354247" y="8407134"/>
            <a:ext cx="35843106" cy="20300158"/>
          </a:xfrm>
          <a:prstGeom prst="rect">
            <a:avLst/>
          </a:prstGeom>
          <a:ln w="381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11600"/>
              <a:t>Body Level One</a:t>
            </a:r>
          </a:p>
          <a:p>
            <a:pPr lvl="1">
              <a:defRPr sz="1800"/>
            </a:pPr>
            <a:r>
              <a:rPr sz="11600"/>
              <a:t>Body Level Two</a:t>
            </a:r>
          </a:p>
          <a:p>
            <a:pPr lvl="2">
              <a:defRPr sz="1800"/>
            </a:pPr>
            <a:r>
              <a:rPr sz="11600"/>
              <a:t>Body Level Three</a:t>
            </a:r>
          </a:p>
          <a:p>
            <a:pPr lvl="3">
              <a:defRPr sz="1800"/>
            </a:pPr>
            <a:r>
              <a:rPr sz="11600"/>
              <a:t>Body Level Four</a:t>
            </a:r>
          </a:p>
          <a:p>
            <a:pPr lvl="4">
              <a:defRPr sz="1800"/>
            </a:pPr>
            <a:r>
              <a:rPr sz="11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25800">
          <a:latin typeface="+mn-lt"/>
          <a:ea typeface="+mn-ea"/>
          <a:cs typeface="+mn-cs"/>
          <a:sym typeface="Helvetica Light"/>
        </a:defRPr>
      </a:lvl1pPr>
      <a:lvl2pPr indent="228600" algn="ctr" defTabSz="584200">
        <a:defRPr sz="25800">
          <a:latin typeface="+mn-lt"/>
          <a:ea typeface="+mn-ea"/>
          <a:cs typeface="+mn-cs"/>
          <a:sym typeface="Helvetica Light"/>
        </a:defRPr>
      </a:lvl2pPr>
      <a:lvl3pPr indent="457200" algn="ctr" defTabSz="584200">
        <a:defRPr sz="25800">
          <a:latin typeface="+mn-lt"/>
          <a:ea typeface="+mn-ea"/>
          <a:cs typeface="+mn-cs"/>
          <a:sym typeface="Helvetica Light"/>
        </a:defRPr>
      </a:lvl3pPr>
      <a:lvl4pPr indent="685800" algn="ctr" defTabSz="584200">
        <a:defRPr sz="25800">
          <a:latin typeface="+mn-lt"/>
          <a:ea typeface="+mn-ea"/>
          <a:cs typeface="+mn-cs"/>
          <a:sym typeface="Helvetica Light"/>
        </a:defRPr>
      </a:lvl4pPr>
      <a:lvl5pPr indent="914400" algn="ctr" defTabSz="584200">
        <a:defRPr sz="25800">
          <a:latin typeface="+mn-lt"/>
          <a:ea typeface="+mn-ea"/>
          <a:cs typeface="+mn-cs"/>
          <a:sym typeface="Helvetica Light"/>
        </a:defRPr>
      </a:lvl5pPr>
      <a:lvl6pPr indent="1143000" algn="ctr" defTabSz="584200">
        <a:defRPr sz="25800">
          <a:latin typeface="+mn-lt"/>
          <a:ea typeface="+mn-ea"/>
          <a:cs typeface="+mn-cs"/>
          <a:sym typeface="Helvetica Light"/>
        </a:defRPr>
      </a:lvl6pPr>
      <a:lvl7pPr indent="1371600" algn="ctr" defTabSz="584200">
        <a:defRPr sz="25800">
          <a:latin typeface="+mn-lt"/>
          <a:ea typeface="+mn-ea"/>
          <a:cs typeface="+mn-cs"/>
          <a:sym typeface="Helvetica Light"/>
        </a:defRPr>
      </a:lvl7pPr>
      <a:lvl8pPr indent="1600200" algn="ctr" defTabSz="584200">
        <a:defRPr sz="25800">
          <a:latin typeface="+mn-lt"/>
          <a:ea typeface="+mn-ea"/>
          <a:cs typeface="+mn-cs"/>
          <a:sym typeface="Helvetica Light"/>
        </a:defRPr>
      </a:lvl8pPr>
      <a:lvl9pPr indent="1828800" algn="ctr" defTabSz="584200">
        <a:defRPr sz="25800">
          <a:latin typeface="+mn-lt"/>
          <a:ea typeface="+mn-ea"/>
          <a:cs typeface="+mn-cs"/>
          <a:sym typeface="Helvetica Light"/>
        </a:defRPr>
      </a:lvl9pPr>
    </p:titleStyle>
    <p:bodyStyle>
      <a:lvl1pPr marL="1432277" indent="-1432277" defTabSz="584200">
        <a:spcBef>
          <a:spcPts val="4200"/>
        </a:spcBef>
        <a:buSzPct val="75000"/>
        <a:buChar char="•"/>
        <a:defRPr sz="11600">
          <a:latin typeface="+mn-lt"/>
          <a:ea typeface="+mn-ea"/>
          <a:cs typeface="+mn-cs"/>
          <a:sym typeface="Helvetica Light"/>
        </a:defRPr>
      </a:lvl1pPr>
      <a:lvl2pPr marL="1876777" indent="-1432277" defTabSz="584200">
        <a:spcBef>
          <a:spcPts val="4200"/>
        </a:spcBef>
        <a:buSzPct val="75000"/>
        <a:buChar char="•"/>
        <a:defRPr sz="11600">
          <a:latin typeface="+mn-lt"/>
          <a:ea typeface="+mn-ea"/>
          <a:cs typeface="+mn-cs"/>
          <a:sym typeface="Helvetica Light"/>
        </a:defRPr>
      </a:lvl2pPr>
      <a:lvl3pPr marL="2321277" indent="-1432277" defTabSz="584200">
        <a:spcBef>
          <a:spcPts val="4200"/>
        </a:spcBef>
        <a:buSzPct val="75000"/>
        <a:buChar char="•"/>
        <a:defRPr sz="11600">
          <a:latin typeface="+mn-lt"/>
          <a:ea typeface="+mn-ea"/>
          <a:cs typeface="+mn-cs"/>
          <a:sym typeface="Helvetica Light"/>
        </a:defRPr>
      </a:lvl3pPr>
      <a:lvl4pPr marL="2765777" indent="-1432277" defTabSz="584200">
        <a:spcBef>
          <a:spcPts val="4200"/>
        </a:spcBef>
        <a:buSzPct val="75000"/>
        <a:buChar char="•"/>
        <a:defRPr sz="11600">
          <a:latin typeface="+mn-lt"/>
          <a:ea typeface="+mn-ea"/>
          <a:cs typeface="+mn-cs"/>
          <a:sym typeface="Helvetica Light"/>
        </a:defRPr>
      </a:lvl4pPr>
      <a:lvl5pPr marL="3210277" indent="-1432277" defTabSz="584200">
        <a:spcBef>
          <a:spcPts val="4200"/>
        </a:spcBef>
        <a:buSzPct val="75000"/>
        <a:buChar char="•"/>
        <a:defRPr sz="11600">
          <a:latin typeface="+mn-lt"/>
          <a:ea typeface="+mn-ea"/>
          <a:cs typeface="+mn-cs"/>
          <a:sym typeface="Helvetica Light"/>
        </a:defRPr>
      </a:lvl5pPr>
      <a:lvl6pPr marL="3654777" indent="-1432277" defTabSz="584200">
        <a:spcBef>
          <a:spcPts val="4200"/>
        </a:spcBef>
        <a:buSzPct val="75000"/>
        <a:buChar char="•"/>
        <a:defRPr sz="11600">
          <a:latin typeface="+mn-lt"/>
          <a:ea typeface="+mn-ea"/>
          <a:cs typeface="+mn-cs"/>
          <a:sym typeface="Helvetica Light"/>
        </a:defRPr>
      </a:lvl6pPr>
      <a:lvl7pPr marL="4099277" indent="-1432277" defTabSz="584200">
        <a:spcBef>
          <a:spcPts val="4200"/>
        </a:spcBef>
        <a:buSzPct val="75000"/>
        <a:buChar char="•"/>
        <a:defRPr sz="11600">
          <a:latin typeface="+mn-lt"/>
          <a:ea typeface="+mn-ea"/>
          <a:cs typeface="+mn-cs"/>
          <a:sym typeface="Helvetica Light"/>
        </a:defRPr>
      </a:lvl7pPr>
      <a:lvl8pPr marL="4543777" indent="-1432277" defTabSz="584200">
        <a:spcBef>
          <a:spcPts val="4200"/>
        </a:spcBef>
        <a:buSzPct val="75000"/>
        <a:buChar char="•"/>
        <a:defRPr sz="11600">
          <a:latin typeface="+mn-lt"/>
          <a:ea typeface="+mn-ea"/>
          <a:cs typeface="+mn-cs"/>
          <a:sym typeface="Helvetica Light"/>
        </a:defRPr>
      </a:lvl8pPr>
      <a:lvl9pPr marL="4988277" indent="-1432277" defTabSz="584200">
        <a:spcBef>
          <a:spcPts val="4200"/>
        </a:spcBef>
        <a:buSzPct val="75000"/>
        <a:buChar char="•"/>
        <a:defRPr sz="11600">
          <a:latin typeface="+mn-lt"/>
          <a:ea typeface="+mn-ea"/>
          <a:cs typeface="+mn-cs"/>
          <a:sym typeface="Helvetica Light"/>
        </a:defRPr>
      </a:lvl9pPr>
    </p:bodyStyle>
    <p:otherStyle>
      <a:lvl1pPr algn="ctr" defTabSz="584200">
        <a:defRPr sz="5800">
          <a:solidFill>
            <a:schemeClr val="tx1"/>
          </a:solidFill>
          <a:latin typeface="+mn-lt"/>
          <a:ea typeface="+mn-ea"/>
          <a:cs typeface="+mn-cs"/>
          <a:sym typeface="Helvetica Light"/>
        </a:defRPr>
      </a:lvl1pPr>
      <a:lvl2pPr indent="228600" algn="ctr" defTabSz="584200">
        <a:defRPr sz="5800">
          <a:solidFill>
            <a:schemeClr val="tx1"/>
          </a:solidFill>
          <a:latin typeface="+mn-lt"/>
          <a:ea typeface="+mn-ea"/>
          <a:cs typeface="+mn-cs"/>
          <a:sym typeface="Helvetica Light"/>
        </a:defRPr>
      </a:lvl2pPr>
      <a:lvl3pPr indent="457200" algn="ctr" defTabSz="584200">
        <a:defRPr sz="5800">
          <a:solidFill>
            <a:schemeClr val="tx1"/>
          </a:solidFill>
          <a:latin typeface="+mn-lt"/>
          <a:ea typeface="+mn-ea"/>
          <a:cs typeface="+mn-cs"/>
          <a:sym typeface="Helvetica Light"/>
        </a:defRPr>
      </a:lvl3pPr>
      <a:lvl4pPr indent="685800" algn="ctr" defTabSz="584200">
        <a:defRPr sz="5800">
          <a:solidFill>
            <a:schemeClr val="tx1"/>
          </a:solidFill>
          <a:latin typeface="+mn-lt"/>
          <a:ea typeface="+mn-ea"/>
          <a:cs typeface="+mn-cs"/>
          <a:sym typeface="Helvetica Light"/>
        </a:defRPr>
      </a:lvl4pPr>
      <a:lvl5pPr indent="914400" algn="ctr" defTabSz="584200">
        <a:defRPr sz="5800">
          <a:solidFill>
            <a:schemeClr val="tx1"/>
          </a:solidFill>
          <a:latin typeface="+mn-lt"/>
          <a:ea typeface="+mn-ea"/>
          <a:cs typeface="+mn-cs"/>
          <a:sym typeface="Helvetica Light"/>
        </a:defRPr>
      </a:lvl5pPr>
      <a:lvl6pPr indent="1143000" algn="ctr" defTabSz="584200">
        <a:defRPr sz="5800">
          <a:solidFill>
            <a:schemeClr val="tx1"/>
          </a:solidFill>
          <a:latin typeface="+mn-lt"/>
          <a:ea typeface="+mn-ea"/>
          <a:cs typeface="+mn-cs"/>
          <a:sym typeface="Helvetica Light"/>
        </a:defRPr>
      </a:lvl6pPr>
      <a:lvl7pPr indent="1371600" algn="ctr" defTabSz="584200">
        <a:defRPr sz="5800">
          <a:solidFill>
            <a:schemeClr val="tx1"/>
          </a:solidFill>
          <a:latin typeface="+mn-lt"/>
          <a:ea typeface="+mn-ea"/>
          <a:cs typeface="+mn-cs"/>
          <a:sym typeface="Helvetica Light"/>
        </a:defRPr>
      </a:lvl7pPr>
      <a:lvl8pPr indent="1600200" algn="ctr" defTabSz="584200">
        <a:defRPr sz="5800">
          <a:solidFill>
            <a:schemeClr val="tx1"/>
          </a:solidFill>
          <a:latin typeface="+mn-lt"/>
          <a:ea typeface="+mn-ea"/>
          <a:cs typeface="+mn-cs"/>
          <a:sym typeface="Helvetica Light"/>
        </a:defRPr>
      </a:lvl8pPr>
      <a:lvl9pPr indent="1828800" algn="ctr" defTabSz="584200">
        <a:defRPr sz="58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www.goog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apple.com"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www.google.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apple.com"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sted-image.pdf"/>
          <p:cNvPicPr/>
          <p:nvPr/>
        </p:nvPicPr>
        <p:blipFill>
          <a:blip r:embed="rId2" cstate="print">
            <a:extLst/>
          </a:blip>
          <a:stretch>
            <a:fillRect/>
          </a:stretch>
        </p:blipFill>
        <p:spPr>
          <a:xfrm>
            <a:off x="-662841" y="1"/>
            <a:ext cx="45877282" cy="31495999"/>
          </a:xfrm>
          <a:prstGeom prst="rect">
            <a:avLst/>
          </a:prstGeom>
          <a:ln w="38100">
            <a:miter lim="400000"/>
          </a:ln>
        </p:spPr>
      </p:pic>
      <p:pic>
        <p:nvPicPr>
          <p:cNvPr id="33" name="white_on_blue_short.png"/>
          <p:cNvPicPr/>
          <p:nvPr/>
        </p:nvPicPr>
        <p:blipFill>
          <a:blip r:embed="rId3" cstate="print">
            <a:extLst/>
          </a:blip>
          <a:stretch>
            <a:fillRect/>
          </a:stretch>
        </p:blipFill>
        <p:spPr>
          <a:xfrm>
            <a:off x="1321472" y="27773336"/>
            <a:ext cx="9499601" cy="2400301"/>
          </a:xfrm>
          <a:prstGeom prst="rect">
            <a:avLst/>
          </a:prstGeom>
          <a:ln w="38100">
            <a:miter lim="400000"/>
          </a:ln>
        </p:spPr>
      </p:pic>
      <p:pic>
        <p:nvPicPr>
          <p:cNvPr id="34" name="pasted-image.pdf"/>
          <p:cNvPicPr/>
          <p:nvPr/>
        </p:nvPicPr>
        <p:blipFill>
          <a:blip r:embed="rId4" cstate="print">
            <a:extLst/>
          </a:blip>
          <a:stretch>
            <a:fillRect/>
          </a:stretch>
        </p:blipFill>
        <p:spPr>
          <a:xfrm>
            <a:off x="15219016" y="1130376"/>
            <a:ext cx="11161240" cy="6192688"/>
          </a:xfrm>
          <a:prstGeom prst="rect">
            <a:avLst/>
          </a:prstGeom>
          <a:ln w="38100">
            <a:miter lim="400000"/>
          </a:ln>
        </p:spPr>
      </p:pic>
      <p:sp>
        <p:nvSpPr>
          <p:cNvPr id="35" name="Shape 35"/>
          <p:cNvSpPr/>
          <p:nvPr/>
        </p:nvSpPr>
        <p:spPr>
          <a:xfrm>
            <a:off x="7946208" y="10851456"/>
            <a:ext cx="28828818" cy="9472085"/>
          </a:xfrm>
          <a:prstGeom prst="rect">
            <a:avLst/>
          </a:prstGeom>
          <a:ln w="38100">
            <a:miter lim="400000"/>
          </a:ln>
          <a:extLst>
            <a:ext uri="{C572A759-6A51-4108-AA02-DFA0A04FC94B}">
              <ma14:wrappingTextBoxFlag xmlns:ma14="http://schemas.microsoft.com/office/mac/drawingml/2011/main" xmlns="" val="1"/>
            </a:ext>
          </a:extLst>
        </p:spPr>
        <p:txBody>
          <a:bodyPr lIns="164041" tIns="164041" rIns="164041" bIns="164041" anchor="ctr">
            <a:spAutoFit/>
          </a:bodyPr>
          <a:lstStyle/>
          <a:p>
            <a:pPr lvl="0">
              <a:defRPr sz="1800"/>
            </a:pPr>
            <a:r>
              <a:rPr sz="30000" dirty="0">
                <a:solidFill>
                  <a:srgbClr val="FFFFFF"/>
                </a:solidFill>
                <a:latin typeface="Novecento wide DemiBold"/>
                <a:ea typeface="Novecento wide DemiBold"/>
                <a:cs typeface="Novecento wide DemiBold"/>
                <a:sym typeface="Novecento wide DemiBold"/>
              </a:rPr>
              <a:t>AIESEC</a:t>
            </a:r>
            <a:r>
              <a:rPr sz="30000" dirty="0">
                <a:solidFill>
                  <a:srgbClr val="FFFFFF"/>
                </a:solidFill>
                <a:latin typeface="Novecento wide Normal"/>
                <a:ea typeface="Novecento wide Normal"/>
                <a:cs typeface="Novecento wide Normal"/>
                <a:sym typeface="Novecento wide Normal"/>
              </a:rPr>
              <a:t> </a:t>
            </a:r>
            <a:r>
              <a:rPr sz="30000" dirty="0">
                <a:solidFill>
                  <a:srgbClr val="FFFFFF"/>
                </a:solidFill>
                <a:latin typeface="Novecento wide Light"/>
                <a:ea typeface="Novecento wide Light"/>
                <a:cs typeface="Novecento wide Light"/>
                <a:sym typeface="Novecento wide Light"/>
              </a:rPr>
              <a:t>in</a:t>
            </a:r>
            <a:r>
              <a:rPr sz="30000" dirty="0">
                <a:solidFill>
                  <a:srgbClr val="FFFFFF"/>
                </a:solidFill>
                <a:latin typeface="Novecento wide Normal"/>
                <a:ea typeface="Novecento wide Normal"/>
                <a:cs typeface="Novecento wide Normal"/>
                <a:sym typeface="Novecento wide Normal"/>
              </a:rPr>
              <a:t> XXXX</a:t>
            </a:r>
          </a:p>
        </p:txBody>
      </p:sp>
      <p:sp>
        <p:nvSpPr>
          <p:cNvPr id="36" name="Shape 36"/>
          <p:cNvSpPr/>
          <p:nvPr/>
        </p:nvSpPr>
        <p:spPr>
          <a:xfrm>
            <a:off x="2905648" y="22300728"/>
            <a:ext cx="38859462" cy="2470333"/>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lvl1pPr>
              <a:defRPr>
                <a:solidFill>
                  <a:srgbClr val="FFB900"/>
                </a:solidFill>
                <a:latin typeface="Pacifico"/>
                <a:ea typeface="Pacifico"/>
                <a:cs typeface="Pacifico"/>
                <a:sym typeface="Pacifico"/>
              </a:defRPr>
            </a:lvl1pPr>
          </a:lstStyle>
          <a:p>
            <a:pPr lvl="0">
              <a:defRPr sz="1800">
                <a:solidFill>
                  <a:srgbClr val="000000"/>
                </a:solidFill>
              </a:defRPr>
            </a:pPr>
            <a:r>
              <a:rPr sz="13900" dirty="0">
                <a:solidFill>
                  <a:srgbClr val="FFB900"/>
                </a:solidFill>
              </a:rPr>
              <a:t>Live the most challenging experience of your life!</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asted-image.pdf"/>
          <p:cNvPicPr/>
          <p:nvPr/>
        </p:nvPicPr>
        <p:blipFill>
          <a:blip r:embed="rId2" cstate="print">
            <a:extLst/>
          </a:blip>
          <a:stretch>
            <a:fillRect/>
          </a:stretch>
        </p:blipFill>
        <p:spPr>
          <a:xfrm>
            <a:off x="-662841" y="0"/>
            <a:ext cx="45877282" cy="31752968"/>
          </a:xfrm>
          <a:prstGeom prst="rect">
            <a:avLst/>
          </a:prstGeom>
          <a:ln w="38100">
            <a:miter lim="400000"/>
          </a:ln>
        </p:spPr>
      </p:pic>
      <p:pic>
        <p:nvPicPr>
          <p:cNvPr id="130" name="white_on_blue_short.png"/>
          <p:cNvPicPr/>
          <p:nvPr/>
        </p:nvPicPr>
        <p:blipFill>
          <a:blip r:embed="rId3" cstate="print">
            <a:extLst/>
          </a:blip>
          <a:stretch>
            <a:fillRect/>
          </a:stretch>
        </p:blipFill>
        <p:spPr>
          <a:xfrm>
            <a:off x="1393480" y="27341288"/>
            <a:ext cx="9499601" cy="2400301"/>
          </a:xfrm>
          <a:prstGeom prst="rect">
            <a:avLst/>
          </a:prstGeom>
          <a:ln w="38100">
            <a:miter lim="400000"/>
          </a:ln>
        </p:spPr>
      </p:pic>
      <p:sp>
        <p:nvSpPr>
          <p:cNvPr id="131" name="Shape 131"/>
          <p:cNvSpPr/>
          <p:nvPr/>
        </p:nvSpPr>
        <p:spPr>
          <a:xfrm>
            <a:off x="33725072" y="4226720"/>
            <a:ext cx="9066763" cy="3871384"/>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lvl1pPr>
              <a:defRPr sz="15000">
                <a:solidFill>
                  <a:srgbClr val="FFB900"/>
                </a:solidFill>
                <a:latin typeface="Pacifico"/>
                <a:ea typeface="Pacifico"/>
                <a:cs typeface="Pacifico"/>
                <a:sym typeface="Pacifico"/>
              </a:defRPr>
            </a:lvl1pPr>
          </a:lstStyle>
          <a:p>
            <a:pPr lvl="0">
              <a:defRPr sz="1800">
                <a:solidFill>
                  <a:srgbClr val="000000"/>
                </a:solidFill>
              </a:defRPr>
            </a:pPr>
            <a:r>
              <a:rPr sz="15000" dirty="0">
                <a:solidFill>
                  <a:srgbClr val="FFB900"/>
                </a:solidFill>
              </a:rPr>
              <a:t>Contact Us</a:t>
            </a:r>
          </a:p>
        </p:txBody>
      </p:sp>
      <p:sp>
        <p:nvSpPr>
          <p:cNvPr id="132" name="Shape 132"/>
          <p:cNvSpPr/>
          <p:nvPr/>
        </p:nvSpPr>
        <p:spPr>
          <a:xfrm>
            <a:off x="31924872" y="10923464"/>
            <a:ext cx="10916074" cy="6424085"/>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p>
            <a:pPr lvl="0" algn="r">
              <a:defRPr sz="1800"/>
            </a:pPr>
            <a:r>
              <a:rPr sz="10000" dirty="0">
                <a:solidFill>
                  <a:srgbClr val="FFFFFF"/>
                </a:solidFill>
              </a:rPr>
              <a:t>[name surname]</a:t>
            </a:r>
          </a:p>
          <a:p>
            <a:pPr lvl="0" algn="r">
              <a:defRPr sz="1800"/>
            </a:pPr>
            <a:r>
              <a:rPr sz="10000" dirty="0">
                <a:solidFill>
                  <a:srgbClr val="FFFFFF"/>
                </a:solidFill>
              </a:rPr>
              <a:t>VP </a:t>
            </a:r>
            <a:r>
              <a:rPr sz="10000" dirty="0" err="1">
                <a:solidFill>
                  <a:srgbClr val="FFFFFF"/>
                </a:solidFill>
              </a:rPr>
              <a:t>iGIP</a:t>
            </a:r>
            <a:endParaRPr sz="10000" dirty="0">
              <a:solidFill>
                <a:srgbClr val="FFFFFF"/>
              </a:solidFill>
            </a:endParaRPr>
          </a:p>
          <a:p>
            <a:pPr lvl="0" algn="r">
              <a:defRPr sz="1800"/>
            </a:pPr>
            <a:r>
              <a:rPr sz="10000" dirty="0">
                <a:solidFill>
                  <a:srgbClr val="FFFFFF"/>
                </a:solidFill>
              </a:rPr>
              <a:t>[email]</a:t>
            </a:r>
          </a:p>
          <a:p>
            <a:pPr lvl="0" algn="r">
              <a:defRPr sz="1800"/>
            </a:pPr>
            <a:r>
              <a:rPr sz="10000" dirty="0">
                <a:solidFill>
                  <a:srgbClr val="FFFFFF"/>
                </a:solidFill>
              </a:rPr>
              <a:t>+55 (xx) </a:t>
            </a:r>
            <a:r>
              <a:rPr sz="10000" dirty="0" err="1">
                <a:solidFill>
                  <a:srgbClr val="FFFFFF"/>
                </a:solidFill>
              </a:rPr>
              <a:t>xxxx-xxxx</a:t>
            </a:r>
            <a:endParaRPr sz="10000" dirty="0">
              <a:solidFill>
                <a:srgbClr val="FFFFFF"/>
              </a:solidFill>
            </a:endParaRPr>
          </a:p>
        </p:txBody>
      </p:sp>
      <p:sp>
        <p:nvSpPr>
          <p:cNvPr id="133" name="Shape 133"/>
          <p:cNvSpPr/>
          <p:nvPr/>
        </p:nvSpPr>
        <p:spPr>
          <a:xfrm>
            <a:off x="31419411" y="18374707"/>
            <a:ext cx="11421534" cy="6424085"/>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p>
            <a:pPr lvl="0" algn="r">
              <a:defRPr sz="1800"/>
            </a:pPr>
            <a:r>
              <a:rPr sz="10000" dirty="0">
                <a:solidFill>
                  <a:srgbClr val="FFFFFF"/>
                </a:solidFill>
              </a:rPr>
              <a:t>[name surname]</a:t>
            </a:r>
          </a:p>
          <a:p>
            <a:pPr lvl="0" algn="r">
              <a:defRPr sz="1800"/>
            </a:pPr>
            <a:r>
              <a:rPr sz="10000" dirty="0">
                <a:solidFill>
                  <a:srgbClr val="FFFFFF"/>
                </a:solidFill>
              </a:rPr>
              <a:t>Matching Manager</a:t>
            </a:r>
          </a:p>
          <a:p>
            <a:pPr lvl="0" algn="r">
              <a:defRPr sz="1800"/>
            </a:pPr>
            <a:r>
              <a:rPr sz="10000" dirty="0">
                <a:solidFill>
                  <a:srgbClr val="FFFFFF"/>
                </a:solidFill>
              </a:rPr>
              <a:t>[email]</a:t>
            </a:r>
          </a:p>
          <a:p>
            <a:pPr lvl="0" algn="r">
              <a:defRPr sz="1800"/>
            </a:pPr>
            <a:r>
              <a:rPr sz="10000" dirty="0">
                <a:solidFill>
                  <a:srgbClr val="FFFFFF"/>
                </a:solidFill>
              </a:rPr>
              <a:t>+55 (xx) </a:t>
            </a:r>
            <a:r>
              <a:rPr sz="10000" dirty="0" err="1">
                <a:solidFill>
                  <a:srgbClr val="FFFFFF"/>
                </a:solidFill>
              </a:rPr>
              <a:t>xxxx-xxxx</a:t>
            </a:r>
            <a:endParaRPr sz="10000" dirty="0">
              <a:solidFill>
                <a:srgbClr val="FFFFFF"/>
              </a:solidFill>
            </a:endParaRPr>
          </a:p>
        </p:txBody>
      </p:sp>
      <p:grpSp>
        <p:nvGrpSpPr>
          <p:cNvPr id="136" name="Group 136"/>
          <p:cNvGrpSpPr/>
          <p:nvPr/>
        </p:nvGrpSpPr>
        <p:grpSpPr>
          <a:xfrm>
            <a:off x="5569944" y="12147600"/>
            <a:ext cx="13981045" cy="9303234"/>
            <a:chOff x="0" y="0"/>
            <a:chExt cx="13981044" cy="9303232"/>
          </a:xfrm>
        </p:grpSpPr>
        <p:pic>
          <p:nvPicPr>
            <p:cNvPr id="134" name="pasted-image.pdf"/>
            <p:cNvPicPr/>
            <p:nvPr/>
          </p:nvPicPr>
          <p:blipFill>
            <a:blip r:embed="rId4" cstate="print">
              <a:extLst/>
            </a:blip>
            <a:stretch>
              <a:fillRect/>
            </a:stretch>
          </p:blipFill>
          <p:spPr>
            <a:xfrm>
              <a:off x="0" y="0"/>
              <a:ext cx="13981045" cy="7620000"/>
            </a:xfrm>
            <a:prstGeom prst="rect">
              <a:avLst/>
            </a:prstGeom>
            <a:ln w="38100" cap="flat">
              <a:noFill/>
              <a:miter lim="400000"/>
            </a:ln>
            <a:effectLst/>
          </p:spPr>
        </p:pic>
        <p:sp>
          <p:nvSpPr>
            <p:cNvPr id="135" name="Shape 135"/>
            <p:cNvSpPr/>
            <p:nvPr/>
          </p:nvSpPr>
          <p:spPr>
            <a:xfrm>
              <a:off x="1093802" y="7209849"/>
              <a:ext cx="11793441" cy="2093384"/>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none" lIns="164041" tIns="164041" rIns="164041" bIns="164041" numCol="1" anchor="ctr">
              <a:spAutoFit/>
            </a:bodyPr>
            <a:lstStyle/>
            <a:p>
              <a:pPr lvl="0">
                <a:defRPr sz="1800"/>
              </a:pPr>
              <a:r>
                <a:rPr sz="11600">
                  <a:solidFill>
                    <a:srgbClr val="FFFFFF"/>
                  </a:solidFill>
                  <a:latin typeface="Novecento wide DemiBold"/>
                  <a:ea typeface="Novecento wide DemiBold"/>
                  <a:cs typeface="Novecento wide DemiBold"/>
                  <a:sym typeface="Novecento wide DemiBold"/>
                </a:rPr>
                <a:t>AIESEC</a:t>
              </a:r>
              <a:r>
                <a:rPr sz="11600">
                  <a:solidFill>
                    <a:srgbClr val="FFFFFF"/>
                  </a:solidFill>
                  <a:latin typeface="Novecento wide Normal"/>
                  <a:ea typeface="Novecento wide Normal"/>
                  <a:cs typeface="Novecento wide Normal"/>
                  <a:sym typeface="Novecento wide Normal"/>
                </a:rPr>
                <a:t> </a:t>
              </a:r>
              <a:r>
                <a:rPr sz="11600">
                  <a:solidFill>
                    <a:srgbClr val="FFFFFF"/>
                  </a:solidFill>
                  <a:latin typeface="Novecento wide Light"/>
                  <a:ea typeface="Novecento wide Light"/>
                  <a:cs typeface="Novecento wide Light"/>
                  <a:sym typeface="Novecento wide Light"/>
                </a:rPr>
                <a:t>in</a:t>
              </a:r>
              <a:r>
                <a:rPr sz="11600">
                  <a:solidFill>
                    <a:srgbClr val="FFFFFF"/>
                  </a:solidFill>
                  <a:latin typeface="Novecento wide Normal"/>
                  <a:ea typeface="Novecento wide Normal"/>
                  <a:cs typeface="Novecento wide Normal"/>
                  <a:sym typeface="Novecento wide Normal"/>
                </a:rPr>
                <a:t> XXXX</a:t>
              </a:r>
            </a:p>
          </p:txBody>
        </p:sp>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asted-image.pdf"/>
          <p:cNvPicPr/>
          <p:nvPr/>
        </p:nvPicPr>
        <p:blipFill>
          <a:blip r:embed="rId2" cstate="print">
            <a:extLst/>
          </a:blip>
          <a:stretch>
            <a:fillRect/>
          </a:stretch>
        </p:blipFill>
        <p:spPr>
          <a:xfrm>
            <a:off x="-662841" y="0"/>
            <a:ext cx="45877282" cy="31752968"/>
          </a:xfrm>
          <a:prstGeom prst="rect">
            <a:avLst/>
          </a:prstGeom>
          <a:ln w="38100">
            <a:miter lim="400000"/>
          </a:ln>
        </p:spPr>
      </p:pic>
      <p:pic>
        <p:nvPicPr>
          <p:cNvPr id="39" name="white_on_blue_short.png"/>
          <p:cNvPicPr/>
          <p:nvPr/>
        </p:nvPicPr>
        <p:blipFill>
          <a:blip r:embed="rId3" cstate="print">
            <a:extLst/>
          </a:blip>
          <a:stretch>
            <a:fillRect/>
          </a:stretch>
        </p:blipFill>
        <p:spPr>
          <a:xfrm>
            <a:off x="1393480" y="27413296"/>
            <a:ext cx="9499601" cy="2400301"/>
          </a:xfrm>
          <a:prstGeom prst="rect">
            <a:avLst/>
          </a:prstGeom>
          <a:ln w="38100">
            <a:miter lim="400000"/>
          </a:ln>
        </p:spPr>
      </p:pic>
      <p:sp>
        <p:nvSpPr>
          <p:cNvPr id="40" name="Shape 40"/>
          <p:cNvSpPr/>
          <p:nvPr/>
        </p:nvSpPr>
        <p:spPr>
          <a:xfrm>
            <a:off x="14962801" y="3135567"/>
            <a:ext cx="12906844" cy="3101275"/>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lvl1pPr>
              <a:defRPr sz="15000">
                <a:solidFill>
                  <a:srgbClr val="FFB900"/>
                </a:solidFill>
                <a:latin typeface="Pacifico"/>
                <a:ea typeface="Pacifico"/>
                <a:cs typeface="Pacifico"/>
                <a:sym typeface="Pacifico"/>
              </a:defRPr>
            </a:lvl1pPr>
          </a:lstStyle>
          <a:p>
            <a:pPr lvl="0">
              <a:defRPr sz="1800">
                <a:solidFill>
                  <a:srgbClr val="000000"/>
                </a:solidFill>
              </a:defRPr>
            </a:pPr>
            <a:r>
              <a:rPr sz="18000" dirty="0">
                <a:solidFill>
                  <a:srgbClr val="FFB900"/>
                </a:solidFill>
              </a:rPr>
              <a:t>Our Support</a:t>
            </a:r>
          </a:p>
        </p:txBody>
      </p:sp>
      <p:sp>
        <p:nvSpPr>
          <p:cNvPr id="41" name="Shape 41"/>
          <p:cNvSpPr/>
          <p:nvPr/>
        </p:nvSpPr>
        <p:spPr>
          <a:xfrm>
            <a:off x="11906648" y="10923464"/>
            <a:ext cx="18793070" cy="16412611"/>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p>
            <a:pPr lvl="0">
              <a:spcBef>
                <a:spcPts val="4200"/>
              </a:spcBef>
              <a:defRPr sz="1800"/>
            </a:pPr>
            <a:r>
              <a:rPr sz="10000" dirty="0">
                <a:solidFill>
                  <a:srgbClr val="FFFFFF"/>
                </a:solidFill>
              </a:rPr>
              <a:t>Airport Pick Up</a:t>
            </a:r>
          </a:p>
          <a:p>
            <a:pPr lvl="0">
              <a:spcBef>
                <a:spcPts val="4200"/>
              </a:spcBef>
              <a:defRPr sz="1800"/>
            </a:pPr>
            <a:r>
              <a:rPr sz="10000" dirty="0">
                <a:solidFill>
                  <a:srgbClr val="FFFFFF"/>
                </a:solidFill>
              </a:rPr>
              <a:t>Accommodation Search Support</a:t>
            </a:r>
          </a:p>
          <a:p>
            <a:pPr lvl="0">
              <a:spcBef>
                <a:spcPts val="4200"/>
              </a:spcBef>
              <a:defRPr sz="1800"/>
            </a:pPr>
            <a:r>
              <a:rPr sz="10000" dirty="0">
                <a:solidFill>
                  <a:srgbClr val="FFFFFF"/>
                </a:solidFill>
              </a:rPr>
              <a:t>First Day of Work</a:t>
            </a:r>
          </a:p>
          <a:p>
            <a:pPr lvl="0">
              <a:spcBef>
                <a:spcPts val="4200"/>
              </a:spcBef>
              <a:defRPr sz="1800"/>
            </a:pPr>
            <a:r>
              <a:rPr sz="10000" dirty="0">
                <a:solidFill>
                  <a:srgbClr val="FFFFFF"/>
                </a:solidFill>
              </a:rPr>
              <a:t>AIESEC Events</a:t>
            </a:r>
          </a:p>
          <a:p>
            <a:pPr lvl="0">
              <a:spcBef>
                <a:spcPts val="4200"/>
              </a:spcBef>
              <a:defRPr sz="1800"/>
            </a:pPr>
            <a:r>
              <a:rPr sz="10000" dirty="0">
                <a:solidFill>
                  <a:srgbClr val="FFFFFF"/>
                </a:solidFill>
              </a:rPr>
              <a:t>Trips organized by AIESEC</a:t>
            </a:r>
          </a:p>
          <a:p>
            <a:pPr lvl="0">
              <a:spcBef>
                <a:spcPts val="4200"/>
              </a:spcBef>
              <a:defRPr sz="1800"/>
            </a:pPr>
            <a:r>
              <a:rPr sz="10000" dirty="0">
                <a:solidFill>
                  <a:srgbClr val="FFFFFF"/>
                </a:solidFill>
              </a:rPr>
              <a:t>Etc</a:t>
            </a:r>
          </a:p>
          <a:p>
            <a:pPr lvl="0">
              <a:spcBef>
                <a:spcPts val="4200"/>
              </a:spcBef>
              <a:defRPr sz="1800"/>
            </a:pPr>
            <a:r>
              <a:rPr sz="10000" dirty="0">
                <a:solidFill>
                  <a:srgbClr val="FFFFFF"/>
                </a:solidFill>
              </a:rPr>
              <a:t>etc</a:t>
            </a:r>
          </a:p>
          <a:p>
            <a:pPr lvl="0">
              <a:spcBef>
                <a:spcPts val="4200"/>
              </a:spcBef>
              <a:defRPr sz="1800"/>
            </a:pPr>
            <a:r>
              <a:rPr sz="10000" dirty="0">
                <a:solidFill>
                  <a:srgbClr val="FFFFFF"/>
                </a:solidFill>
              </a:rPr>
              <a:t>etc</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asted-image.pdf"/>
          <p:cNvPicPr/>
          <p:nvPr/>
        </p:nvPicPr>
        <p:blipFill>
          <a:blip r:embed="rId2" cstate="print">
            <a:extLst/>
          </a:blip>
          <a:stretch>
            <a:fillRect/>
          </a:stretch>
        </p:blipFill>
        <p:spPr>
          <a:xfrm>
            <a:off x="-662841" y="0"/>
            <a:ext cx="45877282" cy="31752968"/>
          </a:xfrm>
          <a:prstGeom prst="rect">
            <a:avLst/>
          </a:prstGeom>
          <a:ln w="38100">
            <a:miter lim="400000"/>
          </a:ln>
        </p:spPr>
      </p:pic>
      <p:pic>
        <p:nvPicPr>
          <p:cNvPr id="47" name="white_on_blue_short.png"/>
          <p:cNvPicPr/>
          <p:nvPr/>
        </p:nvPicPr>
        <p:blipFill>
          <a:blip r:embed="rId3" cstate="print">
            <a:extLst/>
          </a:blip>
          <a:stretch>
            <a:fillRect/>
          </a:stretch>
        </p:blipFill>
        <p:spPr>
          <a:xfrm>
            <a:off x="1249464" y="26981248"/>
            <a:ext cx="9499601" cy="2400301"/>
          </a:xfrm>
          <a:prstGeom prst="rect">
            <a:avLst/>
          </a:prstGeom>
          <a:ln w="38100">
            <a:miter lim="400000"/>
          </a:ln>
        </p:spPr>
      </p:pic>
      <p:sp>
        <p:nvSpPr>
          <p:cNvPr id="48" name="Shape 48"/>
          <p:cNvSpPr/>
          <p:nvPr/>
        </p:nvSpPr>
        <p:spPr>
          <a:xfrm>
            <a:off x="16208615" y="3207575"/>
            <a:ext cx="8796745" cy="3101275"/>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lvl1pPr>
              <a:defRPr sz="15000">
                <a:solidFill>
                  <a:srgbClr val="FFB900"/>
                </a:solidFill>
                <a:latin typeface="Pacifico"/>
                <a:ea typeface="Pacifico"/>
                <a:cs typeface="Pacifico"/>
                <a:sym typeface="Pacifico"/>
              </a:defRPr>
            </a:lvl1pPr>
          </a:lstStyle>
          <a:p>
            <a:pPr lvl="0">
              <a:defRPr sz="1800">
                <a:solidFill>
                  <a:srgbClr val="000000"/>
                </a:solidFill>
              </a:defRPr>
            </a:pPr>
            <a:r>
              <a:rPr sz="18000" dirty="0">
                <a:solidFill>
                  <a:srgbClr val="FFB900"/>
                </a:solidFill>
              </a:rPr>
              <a:t>Our City</a:t>
            </a:r>
          </a:p>
        </p:txBody>
      </p:sp>
      <p:grpSp>
        <p:nvGrpSpPr>
          <p:cNvPr id="46" name="Group 46"/>
          <p:cNvGrpSpPr/>
          <p:nvPr/>
        </p:nvGrpSpPr>
        <p:grpSpPr>
          <a:xfrm>
            <a:off x="26969413" y="12075592"/>
            <a:ext cx="8688483" cy="4800532"/>
            <a:chOff x="-152400" y="-101600"/>
            <a:chExt cx="10603110" cy="6604110"/>
          </a:xfrm>
        </p:grpSpPr>
        <p:pic>
          <p:nvPicPr>
            <p:cNvPr id="45" name="Museu-do-Ipiranga-Lado.jpg"/>
            <p:cNvPicPr/>
            <p:nvPr/>
          </p:nvPicPr>
          <p:blipFill>
            <a:blip r:embed="rId4" cstate="print">
              <a:extLst/>
            </a:blip>
            <a:srcRect t="4863" b="4863"/>
            <a:stretch>
              <a:fillRect/>
            </a:stretch>
          </p:blipFill>
          <p:spPr>
            <a:xfrm>
              <a:off x="0" y="-1"/>
              <a:ext cx="10298311" cy="6197712"/>
            </a:xfrm>
            <a:prstGeom prst="rect">
              <a:avLst/>
            </a:prstGeom>
            <a:ln>
              <a:noFill/>
            </a:ln>
            <a:effectLst/>
          </p:spPr>
        </p:pic>
        <p:pic>
          <p:nvPicPr>
            <p:cNvPr id="44" name="Imagem 43"/>
            <p:cNvPicPr/>
            <p:nvPr/>
          </p:nvPicPr>
          <p:blipFill>
            <a:blip r:embed="rId5" cstate="print">
              <a:extLst/>
            </a:blip>
            <a:stretch>
              <a:fillRect/>
            </a:stretch>
          </p:blipFill>
          <p:spPr>
            <a:xfrm>
              <a:off x="-152400" y="-101600"/>
              <a:ext cx="10603111" cy="6604111"/>
            </a:xfrm>
            <a:prstGeom prst="rect">
              <a:avLst/>
            </a:prstGeom>
            <a:effectLst/>
          </p:spPr>
        </p:pic>
      </p:grpSp>
      <p:grpSp>
        <p:nvGrpSpPr>
          <p:cNvPr id="51" name="Group 51"/>
          <p:cNvGrpSpPr/>
          <p:nvPr/>
        </p:nvGrpSpPr>
        <p:grpSpPr>
          <a:xfrm rot="20880000">
            <a:off x="6362032" y="12075592"/>
            <a:ext cx="8688483" cy="4800532"/>
            <a:chOff x="-152400" y="-101599"/>
            <a:chExt cx="10603110" cy="6604110"/>
          </a:xfrm>
        </p:grpSpPr>
        <p:pic>
          <p:nvPicPr>
            <p:cNvPr id="50" name="pasted-image.png"/>
            <p:cNvPicPr/>
            <p:nvPr/>
          </p:nvPicPr>
          <p:blipFill>
            <a:blip r:embed="rId6" cstate="print">
              <a:extLst/>
            </a:blip>
            <a:stretch>
              <a:fillRect/>
            </a:stretch>
          </p:blipFill>
          <p:spPr>
            <a:xfrm>
              <a:off x="0" y="0"/>
              <a:ext cx="10298311" cy="6197711"/>
            </a:xfrm>
            <a:prstGeom prst="rect">
              <a:avLst/>
            </a:prstGeom>
            <a:ln>
              <a:noFill/>
            </a:ln>
            <a:effectLst/>
          </p:spPr>
        </p:pic>
        <p:pic>
          <p:nvPicPr>
            <p:cNvPr id="49" name="Imagem 48"/>
            <p:cNvPicPr/>
            <p:nvPr/>
          </p:nvPicPr>
          <p:blipFill>
            <a:blip r:embed="rId7" cstate="print">
              <a:extLst/>
            </a:blip>
            <a:stretch>
              <a:fillRect/>
            </a:stretch>
          </p:blipFill>
          <p:spPr>
            <a:xfrm>
              <a:off x="-152401" y="-101601"/>
              <a:ext cx="10603112" cy="6604112"/>
            </a:xfrm>
            <a:prstGeom prst="rect">
              <a:avLst/>
            </a:prstGeom>
            <a:effectLst/>
          </p:spPr>
        </p:pic>
      </p:grpSp>
      <p:grpSp>
        <p:nvGrpSpPr>
          <p:cNvPr id="54" name="Group 54"/>
          <p:cNvGrpSpPr/>
          <p:nvPr/>
        </p:nvGrpSpPr>
        <p:grpSpPr>
          <a:xfrm rot="300000">
            <a:off x="16670279" y="12075592"/>
            <a:ext cx="8688483" cy="4800532"/>
            <a:chOff x="-152400" y="-101599"/>
            <a:chExt cx="10603110" cy="6604110"/>
          </a:xfrm>
        </p:grpSpPr>
        <p:pic>
          <p:nvPicPr>
            <p:cNvPr id="53" name="Auditório do Ibirapuera.jpg"/>
            <p:cNvPicPr/>
            <p:nvPr/>
          </p:nvPicPr>
          <p:blipFill>
            <a:blip r:embed="rId8" cstate="print">
              <a:extLst/>
            </a:blip>
            <a:srcRect l="1069" t="12581" r="2365" b="29303"/>
            <a:stretch>
              <a:fillRect/>
            </a:stretch>
          </p:blipFill>
          <p:spPr>
            <a:xfrm>
              <a:off x="-1" y="0"/>
              <a:ext cx="10298312" cy="6197711"/>
            </a:xfrm>
            <a:prstGeom prst="rect">
              <a:avLst/>
            </a:prstGeom>
            <a:ln>
              <a:noFill/>
            </a:ln>
            <a:effectLst/>
          </p:spPr>
        </p:pic>
        <p:pic>
          <p:nvPicPr>
            <p:cNvPr id="52" name="Imagem 51"/>
            <p:cNvPicPr/>
            <p:nvPr/>
          </p:nvPicPr>
          <p:blipFill>
            <a:blip r:embed="rId5" cstate="print">
              <a:extLst/>
            </a:blip>
            <a:stretch>
              <a:fillRect/>
            </a:stretch>
          </p:blipFill>
          <p:spPr>
            <a:xfrm>
              <a:off x="-152401" y="-101600"/>
              <a:ext cx="10603112" cy="6604111"/>
            </a:xfrm>
            <a:prstGeom prst="rect">
              <a:avLst/>
            </a:prstGeom>
            <a:effectLst/>
          </p:spPr>
        </p:pic>
      </p:grpSp>
      <p:grpSp>
        <p:nvGrpSpPr>
          <p:cNvPr id="57" name="Group 57"/>
          <p:cNvGrpSpPr/>
          <p:nvPr/>
        </p:nvGrpSpPr>
        <p:grpSpPr>
          <a:xfrm>
            <a:off x="6369288" y="19329448"/>
            <a:ext cx="8688483" cy="4800532"/>
            <a:chOff x="-152400" y="-101600"/>
            <a:chExt cx="10603110" cy="6604110"/>
          </a:xfrm>
        </p:grpSpPr>
        <p:pic>
          <p:nvPicPr>
            <p:cNvPr id="56" name="pasted-image.png"/>
            <p:cNvPicPr/>
            <p:nvPr/>
          </p:nvPicPr>
          <p:blipFill>
            <a:blip r:embed="rId6" cstate="print">
              <a:extLst/>
            </a:blip>
            <a:stretch>
              <a:fillRect/>
            </a:stretch>
          </p:blipFill>
          <p:spPr>
            <a:xfrm>
              <a:off x="0" y="-1"/>
              <a:ext cx="10298311" cy="6197712"/>
            </a:xfrm>
            <a:prstGeom prst="rect">
              <a:avLst/>
            </a:prstGeom>
            <a:ln>
              <a:noFill/>
            </a:ln>
            <a:effectLst/>
          </p:spPr>
        </p:pic>
        <p:pic>
          <p:nvPicPr>
            <p:cNvPr id="55" name="Imagem 54"/>
            <p:cNvPicPr/>
            <p:nvPr/>
          </p:nvPicPr>
          <p:blipFill>
            <a:blip r:embed="rId7" cstate="print">
              <a:extLst/>
            </a:blip>
            <a:stretch>
              <a:fillRect/>
            </a:stretch>
          </p:blipFill>
          <p:spPr>
            <a:xfrm>
              <a:off x="-152400" y="-101601"/>
              <a:ext cx="10603111" cy="6604112"/>
            </a:xfrm>
            <a:prstGeom prst="rect">
              <a:avLst/>
            </a:prstGeom>
            <a:effectLst/>
          </p:spPr>
        </p:pic>
      </p:grpSp>
      <p:grpSp>
        <p:nvGrpSpPr>
          <p:cNvPr id="60" name="Group 60"/>
          <p:cNvGrpSpPr/>
          <p:nvPr/>
        </p:nvGrpSpPr>
        <p:grpSpPr>
          <a:xfrm rot="21180000">
            <a:off x="16670279" y="19733056"/>
            <a:ext cx="8688483" cy="4800532"/>
            <a:chOff x="-152400" y="-101600"/>
            <a:chExt cx="10603110" cy="6604110"/>
          </a:xfrm>
        </p:grpSpPr>
        <p:pic>
          <p:nvPicPr>
            <p:cNvPr id="59" name="pasted-image.png"/>
            <p:cNvPicPr/>
            <p:nvPr/>
          </p:nvPicPr>
          <p:blipFill>
            <a:blip r:embed="rId6" cstate="print">
              <a:extLst/>
            </a:blip>
            <a:stretch>
              <a:fillRect/>
            </a:stretch>
          </p:blipFill>
          <p:spPr>
            <a:xfrm>
              <a:off x="-1" y="-1"/>
              <a:ext cx="10298312" cy="6197712"/>
            </a:xfrm>
            <a:prstGeom prst="rect">
              <a:avLst/>
            </a:prstGeom>
            <a:ln>
              <a:noFill/>
            </a:ln>
            <a:effectLst/>
          </p:spPr>
        </p:pic>
        <p:pic>
          <p:nvPicPr>
            <p:cNvPr id="58" name="Imagem 57"/>
            <p:cNvPicPr/>
            <p:nvPr/>
          </p:nvPicPr>
          <p:blipFill>
            <a:blip r:embed="rId7" cstate="print">
              <a:extLst/>
            </a:blip>
            <a:stretch>
              <a:fillRect/>
            </a:stretch>
          </p:blipFill>
          <p:spPr>
            <a:xfrm>
              <a:off x="-152401" y="-101600"/>
              <a:ext cx="10603112" cy="6604111"/>
            </a:xfrm>
            <a:prstGeom prst="rect">
              <a:avLst/>
            </a:prstGeom>
            <a:effectLst/>
          </p:spPr>
        </p:pic>
      </p:grpSp>
      <p:grpSp>
        <p:nvGrpSpPr>
          <p:cNvPr id="63" name="Group 63"/>
          <p:cNvGrpSpPr/>
          <p:nvPr/>
        </p:nvGrpSpPr>
        <p:grpSpPr>
          <a:xfrm rot="600000">
            <a:off x="27163090" y="19329166"/>
            <a:ext cx="8688483" cy="4800532"/>
            <a:chOff x="-152400" y="-101599"/>
            <a:chExt cx="10603110" cy="6604110"/>
          </a:xfrm>
        </p:grpSpPr>
        <p:pic>
          <p:nvPicPr>
            <p:cNvPr id="62" name="pasted-image.png"/>
            <p:cNvPicPr/>
            <p:nvPr/>
          </p:nvPicPr>
          <p:blipFill>
            <a:blip r:embed="rId6" cstate="print">
              <a:extLst/>
            </a:blip>
            <a:stretch>
              <a:fillRect/>
            </a:stretch>
          </p:blipFill>
          <p:spPr>
            <a:xfrm>
              <a:off x="-1" y="0"/>
              <a:ext cx="10298312" cy="6197711"/>
            </a:xfrm>
            <a:prstGeom prst="rect">
              <a:avLst/>
            </a:prstGeom>
            <a:ln>
              <a:noFill/>
            </a:ln>
            <a:effectLst/>
          </p:spPr>
        </p:pic>
        <p:pic>
          <p:nvPicPr>
            <p:cNvPr id="61" name="Imagem 60"/>
            <p:cNvPicPr/>
            <p:nvPr/>
          </p:nvPicPr>
          <p:blipFill>
            <a:blip r:embed="rId7" cstate="print">
              <a:extLst/>
            </a:blip>
            <a:stretch>
              <a:fillRect/>
            </a:stretch>
          </p:blipFill>
          <p:spPr>
            <a:xfrm>
              <a:off x="-152401" y="-101600"/>
              <a:ext cx="10603112" cy="6604111"/>
            </a:xfrm>
            <a:prstGeom prst="rect">
              <a:avLst/>
            </a:prstGeom>
            <a:effectLst/>
          </p:spPr>
        </p:pic>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ernandoHenrique\Desktop\Ponte_Hercílio_Luz_Florianopolis-edi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696" y="-225474"/>
            <a:ext cx="44742296" cy="32079564"/>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asted-image.pdf"/>
          <p:cNvPicPr/>
          <p:nvPr/>
        </p:nvPicPr>
        <p:blipFill>
          <a:blip r:embed="rId4" cstate="print">
            <a:extLst/>
          </a:blip>
          <a:stretch>
            <a:fillRect/>
          </a:stretch>
        </p:blipFill>
        <p:spPr>
          <a:xfrm>
            <a:off x="-118688" y="-237777"/>
            <a:ext cx="33531278" cy="31827537"/>
          </a:xfrm>
          <a:prstGeom prst="rect">
            <a:avLst/>
          </a:prstGeom>
          <a:ln w="38100">
            <a:miter lim="400000"/>
          </a:ln>
        </p:spPr>
      </p:pic>
      <p:sp>
        <p:nvSpPr>
          <p:cNvPr id="67" name="Shape 67"/>
          <p:cNvSpPr/>
          <p:nvPr/>
        </p:nvSpPr>
        <p:spPr>
          <a:xfrm>
            <a:off x="9169060" y="338288"/>
            <a:ext cx="26192532" cy="7410147"/>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p>
            <a:pPr lvl="0">
              <a:defRPr sz="1800"/>
            </a:pPr>
            <a:r>
              <a:rPr sz="21600" b="1" dirty="0">
                <a:solidFill>
                  <a:srgbClr val="FFC000"/>
                </a:solidFill>
                <a:latin typeface="Pacifico"/>
                <a:ea typeface="Pacifico"/>
                <a:cs typeface="Pacifico"/>
                <a:sym typeface="Pacifico"/>
              </a:rPr>
              <a:t>Software Developer</a:t>
            </a:r>
          </a:p>
          <a:p>
            <a:pPr lvl="0">
              <a:defRPr sz="1800"/>
            </a:pPr>
            <a:r>
              <a:rPr lang="en-CA" sz="14400" dirty="0" smtClean="0">
                <a:solidFill>
                  <a:srgbClr val="FFC000"/>
                </a:solidFill>
                <a:latin typeface="Lobster 1.4"/>
                <a:ea typeface="Lobster 1.4"/>
                <a:cs typeface="Lobster 1.4"/>
                <a:sym typeface="Lobster 1.4"/>
              </a:rPr>
              <a:t>Empresa</a:t>
            </a:r>
            <a:endParaRPr lang="en-CA" sz="14400" dirty="0" smtClean="0">
              <a:solidFill>
                <a:srgbClr val="FFC000"/>
              </a:solidFill>
              <a:latin typeface="Lobster 1.4"/>
              <a:ea typeface="Lobster 1.4"/>
              <a:cs typeface="Lobster 1.4"/>
              <a:sym typeface="Lobster 1.4"/>
              <a:hlinkClick r:id="rId5"/>
            </a:endParaRPr>
          </a:p>
          <a:p>
            <a:pPr lvl="0">
              <a:defRPr sz="1800"/>
            </a:pPr>
            <a:endParaRPr sz="10000" dirty="0">
              <a:solidFill>
                <a:srgbClr val="F4B628"/>
              </a:solidFill>
              <a:latin typeface="Lobster 1.4"/>
              <a:ea typeface="Lobster 1.4"/>
              <a:cs typeface="Lobster 1.4"/>
              <a:sym typeface="Lobster 1.4"/>
              <a:hlinkClick r:id="rId5"/>
            </a:endParaRPr>
          </a:p>
        </p:txBody>
      </p:sp>
      <p:pic>
        <p:nvPicPr>
          <p:cNvPr id="68" name="pasted-image.pdf"/>
          <p:cNvPicPr/>
          <p:nvPr/>
        </p:nvPicPr>
        <p:blipFill>
          <a:blip r:embed="rId6" cstate="print">
            <a:extLst/>
          </a:blip>
          <a:stretch>
            <a:fillRect/>
          </a:stretch>
        </p:blipFill>
        <p:spPr>
          <a:xfrm>
            <a:off x="878" y="27479780"/>
            <a:ext cx="7239977" cy="3992137"/>
          </a:xfrm>
          <a:prstGeom prst="rect">
            <a:avLst/>
          </a:prstGeom>
          <a:ln w="38100">
            <a:miter lim="400000"/>
          </a:ln>
        </p:spPr>
      </p:pic>
      <p:grpSp>
        <p:nvGrpSpPr>
          <p:cNvPr id="78" name="Group 78"/>
          <p:cNvGrpSpPr/>
          <p:nvPr/>
        </p:nvGrpSpPr>
        <p:grpSpPr>
          <a:xfrm>
            <a:off x="878" y="4474917"/>
            <a:ext cx="14642074" cy="22402148"/>
            <a:chOff x="652534" y="-1"/>
            <a:chExt cx="14642072" cy="22402146"/>
          </a:xfrm>
        </p:grpSpPr>
        <p:sp>
          <p:nvSpPr>
            <p:cNvPr id="70" name="Shape 70"/>
            <p:cNvSpPr/>
            <p:nvPr/>
          </p:nvSpPr>
          <p:spPr>
            <a:xfrm>
              <a:off x="1343796" y="1392549"/>
              <a:ext cx="13950810" cy="6794593"/>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164041" tIns="164041" rIns="164041" bIns="164041" numCol="1" anchor="ctr">
              <a:spAutoFit/>
            </a:bodyPr>
            <a:lstStyle>
              <a:lvl1pPr algn="just">
                <a:defRPr sz="7000">
                  <a:solidFill>
                    <a:srgbClr val="FFFFFF"/>
                  </a:solidFill>
                  <a:latin typeface="Helvetica"/>
                  <a:ea typeface="Helvetica"/>
                  <a:cs typeface="Helvetica"/>
                  <a:sym typeface="Helvetica"/>
                </a:defRPr>
              </a:lvl1pPr>
            </a:lstStyle>
            <a:p>
              <a:pPr lvl="0">
                <a:defRPr sz="1800">
                  <a:solidFill>
                    <a:srgbClr val="000000"/>
                  </a:solidFill>
                </a:defRPr>
              </a:pPr>
              <a:r>
                <a:rPr lang="en-CA" sz="7000" dirty="0" smtClean="0">
                  <a:solidFill>
                    <a:srgbClr val="FFFFFF"/>
                  </a:solidFill>
                </a:rPr>
                <a:t>[-------------------------------------------------------------------------------------------------------------TEXT-----------------------------------------------------------------------------------------------------------------------------------------------------]</a:t>
              </a:r>
              <a:endParaRPr sz="7000" dirty="0">
                <a:solidFill>
                  <a:srgbClr val="FFFFFF"/>
                </a:solidFill>
              </a:endParaRPr>
            </a:p>
          </p:txBody>
        </p:sp>
        <p:sp>
          <p:nvSpPr>
            <p:cNvPr id="71" name="Shape 71"/>
            <p:cNvSpPr/>
            <p:nvPr/>
          </p:nvSpPr>
          <p:spPr>
            <a:xfrm>
              <a:off x="3675166" y="-1"/>
              <a:ext cx="7944274" cy="1918125"/>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none" lIns="164041" tIns="164041" rIns="164041" bIns="164041" numCol="1" anchor="ctr">
              <a:spAutoFit/>
            </a:bodyPr>
            <a:lstStyle>
              <a:lvl1pPr>
                <a:defRPr sz="10000">
                  <a:solidFill>
                    <a:srgbClr val="FFFFFF"/>
                  </a:solidFill>
                  <a:latin typeface="Lobster 1.4"/>
                  <a:ea typeface="Lobster 1.4"/>
                  <a:cs typeface="Lobster 1.4"/>
                  <a:sym typeface="Lobster 1.4"/>
                </a:defRPr>
              </a:lvl1pPr>
            </a:lstStyle>
            <a:p>
              <a:pPr lvl="0">
                <a:defRPr sz="1800">
                  <a:solidFill>
                    <a:srgbClr val="000000"/>
                  </a:solidFill>
                </a:defRPr>
              </a:pPr>
              <a:r>
                <a:rPr sz="10000" dirty="0">
                  <a:solidFill>
                    <a:srgbClr val="FFFFFF"/>
                  </a:solidFill>
                </a:rPr>
                <a:t>Job Description</a:t>
              </a:r>
            </a:p>
          </p:txBody>
        </p:sp>
        <p:sp>
          <p:nvSpPr>
            <p:cNvPr id="72" name="Shape 72"/>
            <p:cNvSpPr/>
            <p:nvPr/>
          </p:nvSpPr>
          <p:spPr>
            <a:xfrm>
              <a:off x="4152051" y="7813969"/>
              <a:ext cx="6990504" cy="1918124"/>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none" lIns="164041" tIns="164041" rIns="164041" bIns="164041" numCol="1" anchor="ctr">
              <a:spAutoFit/>
            </a:bodyPr>
            <a:lstStyle>
              <a:lvl1pPr>
                <a:defRPr sz="10000">
                  <a:solidFill>
                    <a:srgbClr val="FFFFFF"/>
                  </a:solidFill>
                  <a:latin typeface="Lobster 1.4"/>
                  <a:ea typeface="Lobster 1.4"/>
                  <a:cs typeface="Lobster 1.4"/>
                  <a:sym typeface="Lobster 1.4"/>
                </a:defRPr>
              </a:lvl1pPr>
            </a:lstStyle>
            <a:p>
              <a:pPr lvl="0">
                <a:defRPr sz="1800">
                  <a:solidFill>
                    <a:srgbClr val="000000"/>
                  </a:solidFill>
                </a:defRPr>
              </a:pPr>
              <a:r>
                <a:rPr sz="10000">
                  <a:solidFill>
                    <a:srgbClr val="FFFFFF"/>
                  </a:solidFill>
                </a:rPr>
                <a:t>Backgrounds</a:t>
              </a:r>
            </a:p>
          </p:txBody>
        </p:sp>
        <p:sp>
          <p:nvSpPr>
            <p:cNvPr id="73" name="Shape 73"/>
            <p:cNvSpPr/>
            <p:nvPr/>
          </p:nvSpPr>
          <p:spPr>
            <a:xfrm>
              <a:off x="1343796" y="9708208"/>
              <a:ext cx="13950810" cy="2485722"/>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164041" tIns="164041" rIns="164041" bIns="164041" numCol="1" anchor="ctr">
              <a:spAutoFit/>
            </a:bodyPr>
            <a:lstStyle>
              <a:lvl1pPr algn="just">
                <a:defRPr sz="7000">
                  <a:solidFill>
                    <a:srgbClr val="FFFFFF"/>
                  </a:solidFill>
                  <a:latin typeface="Helvetica"/>
                  <a:ea typeface="Helvetica"/>
                  <a:cs typeface="Helvetica"/>
                  <a:sym typeface="Helvetica"/>
                </a:defRPr>
              </a:lvl1pPr>
            </a:lstStyle>
            <a:p>
              <a:pPr lvl="0">
                <a:defRPr sz="1800">
                  <a:solidFill>
                    <a:srgbClr val="000000"/>
                  </a:solidFill>
                </a:defRPr>
              </a:pPr>
              <a:r>
                <a:rPr lang="en-CA" sz="7000" dirty="0" smtClean="0">
                  <a:solidFill>
                    <a:srgbClr val="FFFFFF"/>
                  </a:solidFill>
                </a:rPr>
                <a:t>[----------------------------------------------------------TEXT---------------]</a:t>
              </a:r>
              <a:endParaRPr sz="7000" dirty="0">
                <a:solidFill>
                  <a:srgbClr val="FFFFFF"/>
                </a:solidFill>
              </a:endParaRPr>
            </a:p>
          </p:txBody>
        </p:sp>
        <p:sp>
          <p:nvSpPr>
            <p:cNvPr id="74" name="Shape 74"/>
            <p:cNvSpPr/>
            <p:nvPr/>
          </p:nvSpPr>
          <p:spPr>
            <a:xfrm>
              <a:off x="5556036" y="12402513"/>
              <a:ext cx="4182534" cy="1918124"/>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none" lIns="164041" tIns="164041" rIns="164041" bIns="164041" numCol="1" anchor="ctr">
              <a:spAutoFit/>
            </a:bodyPr>
            <a:lstStyle>
              <a:lvl1pPr>
                <a:defRPr sz="10000">
                  <a:solidFill>
                    <a:srgbClr val="FFFFFF"/>
                  </a:solidFill>
                  <a:latin typeface="Lobster 1.4"/>
                  <a:ea typeface="Lobster 1.4"/>
                  <a:cs typeface="Lobster 1.4"/>
                  <a:sym typeface="Lobster 1.4"/>
                </a:defRPr>
              </a:lvl1pPr>
            </a:lstStyle>
            <a:p>
              <a:pPr lvl="0">
                <a:defRPr sz="1800">
                  <a:solidFill>
                    <a:srgbClr val="000000"/>
                  </a:solidFill>
                </a:defRPr>
              </a:pPr>
              <a:r>
                <a:rPr sz="10000">
                  <a:solidFill>
                    <a:srgbClr val="FFFFFF"/>
                  </a:solidFill>
                </a:rPr>
                <a:t>Benefits</a:t>
              </a:r>
            </a:p>
          </p:txBody>
        </p:sp>
        <p:sp>
          <p:nvSpPr>
            <p:cNvPr id="75" name="Shape 75"/>
            <p:cNvSpPr/>
            <p:nvPr/>
          </p:nvSpPr>
          <p:spPr>
            <a:xfrm>
              <a:off x="1343796" y="14219295"/>
              <a:ext cx="12607013" cy="2461685"/>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164041" tIns="164041" rIns="164041" bIns="164041" numCol="1" anchor="ctr">
              <a:spAutoFit/>
            </a:bodyPr>
            <a:lstStyle>
              <a:lvl1pPr algn="just">
                <a:defRPr sz="7000">
                  <a:solidFill>
                    <a:srgbClr val="FFFFFF"/>
                  </a:solidFill>
                  <a:latin typeface="Helvetica"/>
                  <a:ea typeface="Helvetica"/>
                  <a:cs typeface="Helvetica"/>
                  <a:sym typeface="Helvetica"/>
                </a:defRPr>
              </a:lvl1pPr>
            </a:lstStyle>
            <a:p>
              <a:pPr lvl="0">
                <a:defRPr sz="1800">
                  <a:solidFill>
                    <a:srgbClr val="000000"/>
                  </a:solidFill>
                </a:defRPr>
              </a:pPr>
              <a:r>
                <a:rPr sz="7000">
                  <a:solidFill>
                    <a:srgbClr val="FFFFFF"/>
                  </a:solidFill>
                </a:rPr>
                <a:t>[BRL salary + other benefits (food, transport, etc)]</a:t>
              </a:r>
            </a:p>
          </p:txBody>
        </p:sp>
        <p:sp>
          <p:nvSpPr>
            <p:cNvPr id="76" name="Shape 76"/>
            <p:cNvSpPr/>
            <p:nvPr/>
          </p:nvSpPr>
          <p:spPr>
            <a:xfrm>
              <a:off x="5390936" y="16978356"/>
              <a:ext cx="4512734" cy="1918124"/>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none" lIns="164041" tIns="164041" rIns="164041" bIns="164041" numCol="1" anchor="ctr">
              <a:spAutoFit/>
            </a:bodyPr>
            <a:lstStyle>
              <a:lvl1pPr>
                <a:defRPr sz="10000">
                  <a:solidFill>
                    <a:srgbClr val="FFFFFF"/>
                  </a:solidFill>
                  <a:latin typeface="Lobster 1.4"/>
                  <a:ea typeface="Lobster 1.4"/>
                  <a:cs typeface="Lobster 1.4"/>
                  <a:sym typeface="Lobster 1.4"/>
                </a:defRPr>
              </a:lvl1pPr>
            </a:lstStyle>
            <a:p>
              <a:pPr lvl="0">
                <a:defRPr sz="1800">
                  <a:solidFill>
                    <a:srgbClr val="000000"/>
                  </a:solidFill>
                </a:defRPr>
              </a:pPr>
              <a:r>
                <a:rPr sz="10000">
                  <a:solidFill>
                    <a:srgbClr val="FFFFFF"/>
                  </a:solidFill>
                </a:rPr>
                <a:t>Timeline</a:t>
              </a:r>
            </a:p>
          </p:txBody>
        </p:sp>
        <p:sp>
          <p:nvSpPr>
            <p:cNvPr id="77" name="Shape 77"/>
            <p:cNvSpPr/>
            <p:nvPr/>
          </p:nvSpPr>
          <p:spPr>
            <a:xfrm>
              <a:off x="652534" y="18873661"/>
              <a:ext cx="14642072" cy="3528484"/>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164041" tIns="164041" rIns="164041" bIns="164041" numCol="1" anchor="ctr">
              <a:spAutoFit/>
            </a:bodyPr>
            <a:lstStyle/>
            <a:p>
              <a:pPr lvl="0">
                <a:defRPr sz="1800"/>
              </a:pPr>
              <a:r>
                <a:rPr sz="7000" dirty="0">
                  <a:solidFill>
                    <a:srgbClr val="FFFFFF"/>
                  </a:solidFill>
                  <a:latin typeface="Helvetica"/>
                  <a:ea typeface="Helvetica"/>
                  <a:cs typeface="Helvetica"/>
                  <a:sym typeface="Helvetica"/>
                </a:rPr>
                <a:t>Application Deadline: DD/MM/YYYY</a:t>
              </a:r>
            </a:p>
            <a:p>
              <a:pPr lvl="0">
                <a:defRPr sz="1800"/>
              </a:pPr>
              <a:r>
                <a:rPr sz="7000" dirty="0">
                  <a:solidFill>
                    <a:srgbClr val="FFFFFF"/>
                  </a:solidFill>
                  <a:latin typeface="Helvetica"/>
                  <a:ea typeface="Helvetica"/>
                  <a:cs typeface="Helvetica"/>
                  <a:sym typeface="Helvetica"/>
                </a:rPr>
                <a:t>Selection Process: DD/MM/YYYY</a:t>
              </a:r>
            </a:p>
            <a:p>
              <a:pPr lvl="0">
                <a:defRPr sz="1800"/>
              </a:pPr>
              <a:r>
                <a:rPr sz="7000" dirty="0">
                  <a:solidFill>
                    <a:srgbClr val="FFFFFF"/>
                  </a:solidFill>
                  <a:latin typeface="Helvetica"/>
                  <a:ea typeface="Helvetica"/>
                  <a:cs typeface="Helvetica"/>
                  <a:sym typeface="Helvetica"/>
                </a:rPr>
                <a:t>Internship Start Date: DD/MM/YYYY</a:t>
              </a:r>
            </a:p>
          </p:txBody>
        </p:sp>
      </p:grpSp>
      <p:sp>
        <p:nvSpPr>
          <p:cNvPr id="3" name="Snip Diagonal Corner Rectangle 2">
            <a:hlinkClick r:id="rId7"/>
          </p:cNvPr>
          <p:cNvSpPr/>
          <p:nvPr/>
        </p:nvSpPr>
        <p:spPr>
          <a:xfrm>
            <a:off x="36821416" y="27479780"/>
            <a:ext cx="6192688" cy="2751214"/>
          </a:xfrm>
          <a:prstGeom prst="snip2DiagRect">
            <a:avLst>
              <a:gd name="adj1" fmla="val 0"/>
              <a:gd name="adj2" fmla="val 24091"/>
            </a:avLst>
          </a:prstGeom>
          <a:solidFill>
            <a:srgbClr val="FFC000"/>
          </a:solidFill>
          <a:ln>
            <a:noFill/>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164041" tIns="164041" rIns="164041" bIns="164041"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CA" sz="11500" b="1" dirty="0" smtClean="0">
                <a:solidFill>
                  <a:schemeClr val="bg1"/>
                </a:solidFill>
              </a:rPr>
              <a:t>Apply</a:t>
            </a:r>
            <a:endParaRPr kumimoji="0" lang="en-CA" sz="11500" b="1" i="0" u="none" strike="noStrike" cap="none" spc="0" normalizeH="0" baseline="0" dirty="0">
              <a:ln>
                <a:noFill/>
              </a:ln>
              <a:solidFill>
                <a:schemeClr val="bg1"/>
              </a:solidFill>
              <a:effectLst/>
              <a:uFillTx/>
              <a:sym typeface="Helvetica Light"/>
            </a:endParaRPr>
          </a:p>
        </p:txBody>
      </p:sp>
      <p:sp>
        <p:nvSpPr>
          <p:cNvPr id="8" name="Rounded Rectangle 7">
            <a:hlinkClick r:id="rId7"/>
          </p:cNvPr>
          <p:cNvSpPr/>
          <p:nvPr/>
        </p:nvSpPr>
        <p:spPr>
          <a:xfrm>
            <a:off x="17883312" y="3938688"/>
            <a:ext cx="8712968" cy="2349681"/>
          </a:xfrm>
          <a:prstGeom prst="roundRect">
            <a:avLst/>
          </a:prstGeom>
          <a:noFill/>
          <a:ln w="38100" cap="flat">
            <a:noFill/>
            <a:miter lim="400000"/>
          </a:ln>
          <a:effectLst>
            <a:outerShdw blurRad="114300" dist="762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64041" tIns="164041" rIns="164041" bIns="164041"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76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xmlns="" val="86223001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ernandoHenrique\Desktop\308424_1906bfb43fe542349e0d2daed150d7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59" y="18520"/>
            <a:ext cx="44966544" cy="31627796"/>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asted-image.pdf"/>
          <p:cNvPicPr/>
          <p:nvPr/>
        </p:nvPicPr>
        <p:blipFill>
          <a:blip r:embed="rId4" cstate="print">
            <a:extLst/>
          </a:blip>
          <a:stretch>
            <a:fillRect/>
          </a:stretch>
        </p:blipFill>
        <p:spPr>
          <a:xfrm flipH="1">
            <a:off x="10898535" y="0"/>
            <a:ext cx="33843759" cy="31646316"/>
          </a:xfrm>
          <a:prstGeom prst="rect">
            <a:avLst/>
          </a:prstGeom>
          <a:ln w="38100">
            <a:miter lim="400000"/>
          </a:ln>
        </p:spPr>
      </p:pic>
      <p:sp>
        <p:nvSpPr>
          <p:cNvPr id="82" name="Shape 82"/>
          <p:cNvSpPr/>
          <p:nvPr/>
        </p:nvSpPr>
        <p:spPr>
          <a:xfrm>
            <a:off x="12563474" y="353668"/>
            <a:ext cx="19424653" cy="5871264"/>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p>
            <a:pPr lvl="0">
              <a:defRPr sz="1800"/>
            </a:pPr>
            <a:r>
              <a:rPr sz="21600" dirty="0">
                <a:solidFill>
                  <a:srgbClr val="F4B628"/>
                </a:solidFill>
                <a:latin typeface="Pacifico"/>
                <a:ea typeface="Pacifico"/>
                <a:cs typeface="Pacifico"/>
                <a:sym typeface="Pacifico"/>
              </a:rPr>
              <a:t>[</a:t>
            </a:r>
            <a:r>
              <a:rPr sz="21600" dirty="0">
                <a:solidFill>
                  <a:srgbClr val="FFC000"/>
                </a:solidFill>
                <a:latin typeface="Pacifico"/>
                <a:ea typeface="Pacifico"/>
                <a:cs typeface="Pacifico"/>
                <a:sym typeface="Pacifico"/>
              </a:rPr>
              <a:t>nome da vaga]</a:t>
            </a:r>
          </a:p>
          <a:p>
            <a:pPr lvl="0">
              <a:defRPr sz="1800"/>
            </a:pPr>
            <a:r>
              <a:rPr sz="14400" dirty="0">
                <a:solidFill>
                  <a:srgbClr val="FFC000"/>
                </a:solidFill>
                <a:latin typeface="Lobster 1.4"/>
                <a:ea typeface="Lobster 1.4"/>
                <a:cs typeface="Lobster 1.4"/>
                <a:sym typeface="Lobster 1.4"/>
              </a:rPr>
              <a:t>[empresa</a:t>
            </a:r>
            <a:r>
              <a:rPr sz="14400" dirty="0">
                <a:solidFill>
                  <a:srgbClr val="F4B628"/>
                </a:solidFill>
                <a:latin typeface="Lobster 1.4"/>
                <a:ea typeface="Lobster 1.4"/>
                <a:cs typeface="Lobster 1.4"/>
                <a:sym typeface="Lobster 1.4"/>
              </a:rPr>
              <a:t>]</a:t>
            </a:r>
            <a:endParaRPr sz="14400" dirty="0">
              <a:solidFill>
                <a:srgbClr val="F4B628"/>
              </a:solidFill>
              <a:latin typeface="Lobster 1.4"/>
              <a:ea typeface="Lobster 1.4"/>
              <a:cs typeface="Lobster 1.4"/>
              <a:sym typeface="Lobster 1.4"/>
              <a:hlinkClick r:id="rId5"/>
            </a:endParaRPr>
          </a:p>
        </p:txBody>
      </p:sp>
      <p:pic>
        <p:nvPicPr>
          <p:cNvPr id="83" name="pasted-image.pdf"/>
          <p:cNvPicPr/>
          <p:nvPr/>
        </p:nvPicPr>
        <p:blipFill>
          <a:blip r:embed="rId6" cstate="print">
            <a:extLst/>
          </a:blip>
          <a:stretch>
            <a:fillRect/>
          </a:stretch>
        </p:blipFill>
        <p:spPr>
          <a:xfrm>
            <a:off x="37303282" y="27491326"/>
            <a:ext cx="7239977" cy="3992137"/>
          </a:xfrm>
          <a:prstGeom prst="rect">
            <a:avLst/>
          </a:prstGeom>
          <a:ln w="38100">
            <a:miter lim="400000"/>
          </a:ln>
        </p:spPr>
      </p:pic>
      <p:grpSp>
        <p:nvGrpSpPr>
          <p:cNvPr id="92" name="Group 92"/>
          <p:cNvGrpSpPr/>
          <p:nvPr/>
        </p:nvGrpSpPr>
        <p:grpSpPr>
          <a:xfrm>
            <a:off x="29591704" y="4546926"/>
            <a:ext cx="15294608" cy="22402148"/>
            <a:chOff x="0" y="-1"/>
            <a:chExt cx="15294606" cy="22402146"/>
          </a:xfrm>
        </p:grpSpPr>
        <p:sp>
          <p:nvSpPr>
            <p:cNvPr id="84" name="Shape 84"/>
            <p:cNvSpPr/>
            <p:nvPr/>
          </p:nvSpPr>
          <p:spPr>
            <a:xfrm>
              <a:off x="1343796" y="1300217"/>
              <a:ext cx="12607013" cy="6979259"/>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164041" tIns="164041" rIns="164041" bIns="164041" numCol="1" anchor="ctr">
              <a:spAutoFit/>
            </a:bodyPr>
            <a:lstStyle>
              <a:lvl1pPr algn="just">
                <a:defRPr sz="7000">
                  <a:solidFill>
                    <a:srgbClr val="FFFFFF"/>
                  </a:solidFill>
                  <a:latin typeface="Helvetica"/>
                  <a:ea typeface="Helvetica"/>
                  <a:cs typeface="Helvetica"/>
                  <a:sym typeface="Helvetica"/>
                </a:defRPr>
              </a:lvl1pPr>
            </a:lstStyle>
            <a:p>
              <a:pPr lvl="0">
                <a:defRPr sz="1800">
                  <a:solidFill>
                    <a:srgbClr val="000000"/>
                  </a:solidFill>
                </a:defRPr>
              </a:pPr>
              <a:r>
                <a:rPr lang="en-CA" sz="7200" dirty="0">
                  <a:solidFill>
                    <a:schemeClr val="bg1"/>
                  </a:solidFill>
                </a:rPr>
                <a:t>[-----------------------------------------------------------------------------------------------TEXT---------------------------------------------------------------------------------------------------------------------------------------]</a:t>
              </a:r>
            </a:p>
          </p:txBody>
        </p:sp>
        <p:sp>
          <p:nvSpPr>
            <p:cNvPr id="85" name="Shape 85"/>
            <p:cNvSpPr/>
            <p:nvPr/>
          </p:nvSpPr>
          <p:spPr>
            <a:xfrm>
              <a:off x="3675166" y="-1"/>
              <a:ext cx="7944274" cy="1918125"/>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none" lIns="164041" tIns="164041" rIns="164041" bIns="164041" numCol="1" anchor="ctr">
              <a:spAutoFit/>
            </a:bodyPr>
            <a:lstStyle>
              <a:lvl1pPr>
                <a:defRPr sz="10000">
                  <a:solidFill>
                    <a:srgbClr val="FFFFFF"/>
                  </a:solidFill>
                  <a:latin typeface="Lobster 1.4"/>
                  <a:ea typeface="Lobster 1.4"/>
                  <a:cs typeface="Lobster 1.4"/>
                  <a:sym typeface="Lobster 1.4"/>
                </a:defRPr>
              </a:lvl1pPr>
            </a:lstStyle>
            <a:p>
              <a:pPr lvl="0">
                <a:defRPr sz="1800">
                  <a:solidFill>
                    <a:srgbClr val="000000"/>
                  </a:solidFill>
                </a:defRPr>
              </a:pPr>
              <a:r>
                <a:rPr sz="10000" dirty="0">
                  <a:solidFill>
                    <a:srgbClr val="FFFFFF"/>
                  </a:solidFill>
                </a:rPr>
                <a:t>Job Description</a:t>
              </a:r>
            </a:p>
          </p:txBody>
        </p:sp>
        <p:sp>
          <p:nvSpPr>
            <p:cNvPr id="86" name="Shape 86"/>
            <p:cNvSpPr/>
            <p:nvPr/>
          </p:nvSpPr>
          <p:spPr>
            <a:xfrm>
              <a:off x="4152051" y="7813969"/>
              <a:ext cx="6990504" cy="1918124"/>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none" lIns="164041" tIns="164041" rIns="164041" bIns="164041" numCol="1" anchor="ctr">
              <a:spAutoFit/>
            </a:bodyPr>
            <a:lstStyle>
              <a:lvl1pPr>
                <a:defRPr sz="10000">
                  <a:solidFill>
                    <a:srgbClr val="FFFFFF"/>
                  </a:solidFill>
                  <a:latin typeface="Lobster 1.4"/>
                  <a:ea typeface="Lobster 1.4"/>
                  <a:cs typeface="Lobster 1.4"/>
                  <a:sym typeface="Lobster 1.4"/>
                </a:defRPr>
              </a:lvl1pPr>
            </a:lstStyle>
            <a:p>
              <a:pPr lvl="0">
                <a:defRPr sz="1800">
                  <a:solidFill>
                    <a:srgbClr val="000000"/>
                  </a:solidFill>
                </a:defRPr>
              </a:pPr>
              <a:r>
                <a:rPr sz="10000">
                  <a:solidFill>
                    <a:srgbClr val="FFFFFF"/>
                  </a:solidFill>
                </a:rPr>
                <a:t>Backgrounds</a:t>
              </a:r>
            </a:p>
          </p:txBody>
        </p:sp>
        <p:sp>
          <p:nvSpPr>
            <p:cNvPr id="87" name="Shape 87"/>
            <p:cNvSpPr/>
            <p:nvPr/>
          </p:nvSpPr>
          <p:spPr>
            <a:xfrm>
              <a:off x="1343796" y="9677430"/>
              <a:ext cx="12607013" cy="2547277"/>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164041" tIns="164041" rIns="164041" bIns="164041" numCol="1" anchor="ctr">
              <a:spAutoFit/>
            </a:bodyPr>
            <a:lstStyle>
              <a:lvl1pPr algn="just">
                <a:defRPr sz="7000">
                  <a:solidFill>
                    <a:srgbClr val="FFFFFF"/>
                  </a:solidFill>
                  <a:latin typeface="Helvetica"/>
                  <a:ea typeface="Helvetica"/>
                  <a:cs typeface="Helvetica"/>
                  <a:sym typeface="Helvetica"/>
                </a:defRPr>
              </a:lvl1pPr>
            </a:lstStyle>
            <a:p>
              <a:pPr lvl="0">
                <a:defRPr sz="1800">
                  <a:solidFill>
                    <a:srgbClr val="000000"/>
                  </a:solidFill>
                </a:defRPr>
              </a:pPr>
              <a:r>
                <a:rPr lang="en-CA" sz="7200" dirty="0">
                  <a:solidFill>
                    <a:schemeClr val="bg1"/>
                  </a:solidFill>
                </a:rPr>
                <a:t>[-------------------------------------------------------TEXT---------------]</a:t>
              </a:r>
            </a:p>
          </p:txBody>
        </p:sp>
        <p:sp>
          <p:nvSpPr>
            <p:cNvPr id="88" name="Shape 88"/>
            <p:cNvSpPr/>
            <p:nvPr/>
          </p:nvSpPr>
          <p:spPr>
            <a:xfrm>
              <a:off x="5556036" y="12402513"/>
              <a:ext cx="4182534" cy="1918124"/>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none" lIns="164041" tIns="164041" rIns="164041" bIns="164041" numCol="1" anchor="ctr">
              <a:spAutoFit/>
            </a:bodyPr>
            <a:lstStyle>
              <a:lvl1pPr>
                <a:defRPr sz="10000">
                  <a:solidFill>
                    <a:srgbClr val="FFFFFF"/>
                  </a:solidFill>
                  <a:latin typeface="Lobster 1.4"/>
                  <a:ea typeface="Lobster 1.4"/>
                  <a:cs typeface="Lobster 1.4"/>
                  <a:sym typeface="Lobster 1.4"/>
                </a:defRPr>
              </a:lvl1pPr>
            </a:lstStyle>
            <a:p>
              <a:pPr lvl="0">
                <a:defRPr sz="1800">
                  <a:solidFill>
                    <a:srgbClr val="000000"/>
                  </a:solidFill>
                </a:defRPr>
              </a:pPr>
              <a:r>
                <a:rPr sz="10000">
                  <a:solidFill>
                    <a:srgbClr val="FFFFFF"/>
                  </a:solidFill>
                </a:rPr>
                <a:t>Benefits</a:t>
              </a:r>
            </a:p>
          </p:txBody>
        </p:sp>
        <p:sp>
          <p:nvSpPr>
            <p:cNvPr id="89" name="Shape 89"/>
            <p:cNvSpPr/>
            <p:nvPr/>
          </p:nvSpPr>
          <p:spPr>
            <a:xfrm>
              <a:off x="1343796" y="14219295"/>
              <a:ext cx="12607013" cy="2461685"/>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164041" tIns="164041" rIns="164041" bIns="164041" numCol="1" anchor="ctr">
              <a:spAutoFit/>
            </a:bodyPr>
            <a:lstStyle>
              <a:lvl1pPr algn="just">
                <a:defRPr sz="7000">
                  <a:solidFill>
                    <a:srgbClr val="FFFFFF"/>
                  </a:solidFill>
                  <a:latin typeface="Helvetica"/>
                  <a:ea typeface="Helvetica"/>
                  <a:cs typeface="Helvetica"/>
                  <a:sym typeface="Helvetica"/>
                </a:defRPr>
              </a:lvl1pPr>
            </a:lstStyle>
            <a:p>
              <a:pPr lvl="0">
                <a:defRPr sz="1800">
                  <a:solidFill>
                    <a:srgbClr val="000000"/>
                  </a:solidFill>
                </a:defRPr>
              </a:pPr>
              <a:r>
                <a:rPr sz="7000">
                  <a:solidFill>
                    <a:srgbClr val="FFFFFF"/>
                  </a:solidFill>
                </a:rPr>
                <a:t>[BRL salary + other benefits (food, transport, etc)]</a:t>
              </a:r>
            </a:p>
          </p:txBody>
        </p:sp>
        <p:sp>
          <p:nvSpPr>
            <p:cNvPr id="90" name="Shape 90"/>
            <p:cNvSpPr/>
            <p:nvPr/>
          </p:nvSpPr>
          <p:spPr>
            <a:xfrm>
              <a:off x="5390936" y="16978356"/>
              <a:ext cx="4512734" cy="1918124"/>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none" lIns="164041" tIns="164041" rIns="164041" bIns="164041" numCol="1" anchor="ctr">
              <a:spAutoFit/>
            </a:bodyPr>
            <a:lstStyle>
              <a:lvl1pPr>
                <a:defRPr sz="10000">
                  <a:solidFill>
                    <a:srgbClr val="FFFFFF"/>
                  </a:solidFill>
                  <a:latin typeface="Lobster 1.4"/>
                  <a:ea typeface="Lobster 1.4"/>
                  <a:cs typeface="Lobster 1.4"/>
                  <a:sym typeface="Lobster 1.4"/>
                </a:defRPr>
              </a:lvl1pPr>
            </a:lstStyle>
            <a:p>
              <a:pPr lvl="0">
                <a:defRPr sz="1800">
                  <a:solidFill>
                    <a:srgbClr val="000000"/>
                  </a:solidFill>
                </a:defRPr>
              </a:pPr>
              <a:r>
                <a:rPr sz="10000">
                  <a:solidFill>
                    <a:srgbClr val="FFFFFF"/>
                  </a:solidFill>
                </a:rPr>
                <a:t>Timeline</a:t>
              </a:r>
            </a:p>
          </p:txBody>
        </p:sp>
        <p:sp>
          <p:nvSpPr>
            <p:cNvPr id="91" name="Shape 91"/>
            <p:cNvSpPr/>
            <p:nvPr/>
          </p:nvSpPr>
          <p:spPr>
            <a:xfrm>
              <a:off x="0" y="18873661"/>
              <a:ext cx="15294606" cy="3528484"/>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164041" tIns="164041" rIns="164041" bIns="164041" numCol="1" anchor="ctr">
              <a:spAutoFit/>
            </a:bodyPr>
            <a:lstStyle/>
            <a:p>
              <a:pPr lvl="0">
                <a:defRPr sz="1800"/>
              </a:pPr>
              <a:r>
                <a:rPr sz="7000" dirty="0">
                  <a:solidFill>
                    <a:srgbClr val="FFFFFF"/>
                  </a:solidFill>
                  <a:latin typeface="Helvetica"/>
                  <a:ea typeface="Helvetica"/>
                  <a:cs typeface="Helvetica"/>
                  <a:sym typeface="Helvetica"/>
                </a:rPr>
                <a:t>Application Deadline: DD/MM/YYYY</a:t>
              </a:r>
            </a:p>
            <a:p>
              <a:pPr lvl="0">
                <a:defRPr sz="1800"/>
              </a:pPr>
              <a:r>
                <a:rPr sz="7000" dirty="0">
                  <a:solidFill>
                    <a:srgbClr val="FFFFFF"/>
                  </a:solidFill>
                  <a:latin typeface="Helvetica"/>
                  <a:ea typeface="Helvetica"/>
                  <a:cs typeface="Helvetica"/>
                  <a:sym typeface="Helvetica"/>
                </a:rPr>
                <a:t>Selection Process: DD/MM/YYYY</a:t>
              </a:r>
            </a:p>
            <a:p>
              <a:pPr lvl="0">
                <a:defRPr sz="1800"/>
              </a:pPr>
              <a:r>
                <a:rPr sz="7000" dirty="0">
                  <a:solidFill>
                    <a:srgbClr val="FFFFFF"/>
                  </a:solidFill>
                  <a:latin typeface="Helvetica"/>
                  <a:ea typeface="Helvetica"/>
                  <a:cs typeface="Helvetica"/>
                  <a:sym typeface="Helvetica"/>
                </a:rPr>
                <a:t>Internship Start Date: DD/MM/YYYY</a:t>
              </a:r>
            </a:p>
          </p:txBody>
        </p:sp>
      </p:grpSp>
      <p:sp>
        <p:nvSpPr>
          <p:cNvPr id="16" name="Snip Diagonal Corner Rectangle 15">
            <a:hlinkClick r:id="rId7"/>
          </p:cNvPr>
          <p:cNvSpPr/>
          <p:nvPr/>
        </p:nvSpPr>
        <p:spPr>
          <a:xfrm>
            <a:off x="1177456" y="27701328"/>
            <a:ext cx="6192688" cy="2751214"/>
          </a:xfrm>
          <a:prstGeom prst="snip2DiagRect">
            <a:avLst>
              <a:gd name="adj1" fmla="val 0"/>
              <a:gd name="adj2" fmla="val 24091"/>
            </a:avLst>
          </a:prstGeom>
          <a:solidFill>
            <a:srgbClr val="FFC000"/>
          </a:solidFill>
          <a:ln>
            <a:noFill/>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164041" tIns="164041" rIns="164041" bIns="164041"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CA" sz="11500" b="1" dirty="0" smtClean="0">
                <a:solidFill>
                  <a:schemeClr val="bg1"/>
                </a:solidFill>
              </a:rPr>
              <a:t>Apply</a:t>
            </a:r>
            <a:endParaRPr kumimoji="0" lang="en-CA" sz="11500" b="1" i="0" u="none" strike="noStrike" cap="none" spc="0" normalizeH="0" baseline="0" dirty="0">
              <a:ln>
                <a:noFill/>
              </a:ln>
              <a:solidFill>
                <a:schemeClr val="bg1"/>
              </a:solidFill>
              <a:effectLst/>
              <a:uFillTx/>
              <a:sym typeface="Helvetica Light"/>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asted-image.pdf"/>
          <p:cNvPicPr/>
          <p:nvPr/>
        </p:nvPicPr>
        <p:blipFill>
          <a:blip r:embed="rId2" cstate="print">
            <a:extLst/>
          </a:blip>
          <a:stretch>
            <a:fillRect/>
          </a:stretch>
        </p:blipFill>
        <p:spPr>
          <a:xfrm>
            <a:off x="-1325682" y="0"/>
            <a:ext cx="47076090" cy="31496000"/>
          </a:xfrm>
          <a:prstGeom prst="rect">
            <a:avLst/>
          </a:prstGeom>
          <a:ln w="38100">
            <a:miter lim="400000"/>
          </a:ln>
        </p:spPr>
      </p:pic>
      <p:pic>
        <p:nvPicPr>
          <p:cNvPr id="96" name="white_on_blue_short.png"/>
          <p:cNvPicPr/>
          <p:nvPr/>
        </p:nvPicPr>
        <p:blipFill>
          <a:blip r:embed="rId3" cstate="print">
            <a:extLst/>
          </a:blip>
          <a:stretch>
            <a:fillRect/>
          </a:stretch>
        </p:blipFill>
        <p:spPr>
          <a:xfrm>
            <a:off x="0" y="27341288"/>
            <a:ext cx="9499601" cy="2400301"/>
          </a:xfrm>
          <a:prstGeom prst="rect">
            <a:avLst/>
          </a:prstGeom>
          <a:ln w="38100">
            <a:miter lim="400000"/>
          </a:ln>
        </p:spPr>
      </p:pic>
      <p:sp>
        <p:nvSpPr>
          <p:cNvPr id="97" name="Shape 97"/>
          <p:cNvSpPr/>
          <p:nvPr/>
        </p:nvSpPr>
        <p:spPr>
          <a:xfrm>
            <a:off x="12842752" y="2498528"/>
            <a:ext cx="18291316" cy="3871384"/>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lvl1pPr>
              <a:defRPr sz="15000">
                <a:solidFill>
                  <a:srgbClr val="FFB900"/>
                </a:solidFill>
                <a:latin typeface="Pacifico"/>
                <a:ea typeface="Pacifico"/>
                <a:cs typeface="Pacifico"/>
                <a:sym typeface="Pacifico"/>
              </a:defRPr>
            </a:lvl1pPr>
          </a:lstStyle>
          <a:p>
            <a:pPr lvl="0">
              <a:defRPr sz="1800">
                <a:solidFill>
                  <a:srgbClr val="000000"/>
                </a:solidFill>
              </a:defRPr>
            </a:pPr>
            <a:r>
              <a:rPr sz="15000" dirty="0">
                <a:solidFill>
                  <a:srgbClr val="FFB900"/>
                </a:solidFill>
              </a:rPr>
              <a:t>Who’s been here before</a:t>
            </a:r>
          </a:p>
        </p:txBody>
      </p:sp>
      <p:grpSp>
        <p:nvGrpSpPr>
          <p:cNvPr id="101" name="Group 101"/>
          <p:cNvGrpSpPr/>
          <p:nvPr/>
        </p:nvGrpSpPr>
        <p:grpSpPr>
          <a:xfrm>
            <a:off x="4745248" y="10035334"/>
            <a:ext cx="35061103" cy="6091027"/>
            <a:chOff x="0" y="0"/>
            <a:chExt cx="35061102" cy="6091025"/>
          </a:xfrm>
        </p:grpSpPr>
        <p:sp>
          <p:nvSpPr>
            <p:cNvPr id="98" name="Shape 98"/>
            <p:cNvSpPr/>
            <p:nvPr/>
          </p:nvSpPr>
          <p:spPr>
            <a:xfrm>
              <a:off x="5354738" y="0"/>
              <a:ext cx="9207369" cy="1734240"/>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164041" tIns="164041" rIns="164041" bIns="164041" numCol="1" anchor="ctr">
              <a:noAutofit/>
            </a:bodyPr>
            <a:lstStyle>
              <a:lvl1pPr algn="l">
                <a:defRPr sz="7000">
                  <a:solidFill>
                    <a:srgbClr val="FFFFFF"/>
                  </a:solidFill>
                </a:defRPr>
              </a:lvl1pPr>
            </a:lstStyle>
            <a:p>
              <a:pPr lvl="0">
                <a:defRPr sz="1800">
                  <a:solidFill>
                    <a:srgbClr val="000000"/>
                  </a:solidFill>
                </a:defRPr>
              </a:pPr>
              <a:r>
                <a:rPr sz="7000">
                  <a:solidFill>
                    <a:srgbClr val="FFFFFF"/>
                  </a:solidFill>
                </a:rPr>
                <a:t>[nome do trainee]</a:t>
              </a:r>
            </a:p>
          </p:txBody>
        </p:sp>
        <p:sp>
          <p:nvSpPr>
            <p:cNvPr id="99" name="Shape 99"/>
            <p:cNvSpPr/>
            <p:nvPr/>
          </p:nvSpPr>
          <p:spPr>
            <a:xfrm>
              <a:off x="5340106" y="1704109"/>
              <a:ext cx="29720998" cy="4386917"/>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7000">
                  <a:solidFill>
                    <a:srgbClr val="FFFFFF"/>
                  </a:solidFill>
                </a:defRPr>
              </a:lvl1pPr>
            </a:lstStyle>
            <a:p>
              <a:pPr lvl="0">
                <a:defRPr sz="1800">
                  <a:solidFill>
                    <a:srgbClr val="000000"/>
                  </a:solidFill>
                </a:defRPr>
              </a:pPr>
              <a:r>
                <a:rPr sz="7000" dirty="0">
                  <a:solidFill>
                    <a:srgbClr val="FFFFFF"/>
                  </a:solidFill>
                </a:rPr>
                <a:t>Text text text text text text text text text text text text text text text text text text text text text text text text text text text text text text text text text text text text text text text text text text </a:t>
              </a:r>
            </a:p>
          </p:txBody>
        </p:sp>
        <p:sp>
          <p:nvSpPr>
            <p:cNvPr id="100" name="Shape 100"/>
            <p:cNvSpPr/>
            <p:nvPr/>
          </p:nvSpPr>
          <p:spPr>
            <a:xfrm>
              <a:off x="0" y="469288"/>
              <a:ext cx="4293643" cy="5160345"/>
            </a:xfrm>
            <a:prstGeom prst="rect">
              <a:avLst/>
            </a:prstGeom>
            <a:noFill/>
            <a:ln w="38100" cap="flat">
              <a:solidFill>
                <a:srgbClr val="FFFFFF"/>
              </a:solidFill>
              <a:custDash>
                <a:ds d="600000" sp="600000"/>
              </a:custDash>
              <a:miter lim="400000"/>
            </a:ln>
            <a:effectLst>
              <a:outerShdw blurRad="114300" dist="762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7600">
                  <a:solidFill>
                    <a:srgbClr val="FFFFFF"/>
                  </a:solidFill>
                </a:defRPr>
              </a:lvl1pPr>
            </a:lstStyle>
            <a:p>
              <a:pPr lvl="0">
                <a:defRPr sz="1800">
                  <a:solidFill>
                    <a:srgbClr val="000000"/>
                  </a:solidFill>
                </a:defRPr>
              </a:pPr>
              <a:r>
                <a:rPr sz="7600">
                  <a:solidFill>
                    <a:srgbClr val="FFFFFF"/>
                  </a:solidFill>
                </a:rPr>
                <a:t>Foto</a:t>
              </a:r>
            </a:p>
          </p:txBody>
        </p:sp>
      </p:grpSp>
      <p:grpSp>
        <p:nvGrpSpPr>
          <p:cNvPr id="106" name="Group 106"/>
          <p:cNvGrpSpPr/>
          <p:nvPr/>
        </p:nvGrpSpPr>
        <p:grpSpPr>
          <a:xfrm>
            <a:off x="4803138" y="19000958"/>
            <a:ext cx="34945322" cy="6221781"/>
            <a:chOff x="0" y="0"/>
            <a:chExt cx="34945321" cy="6221779"/>
          </a:xfrm>
        </p:grpSpPr>
        <p:grpSp>
          <p:nvGrpSpPr>
            <p:cNvPr id="104" name="Group 104"/>
            <p:cNvGrpSpPr/>
            <p:nvPr/>
          </p:nvGrpSpPr>
          <p:grpSpPr>
            <a:xfrm>
              <a:off x="0" y="0"/>
              <a:ext cx="29077268" cy="6221780"/>
              <a:chOff x="0" y="0"/>
              <a:chExt cx="29077267" cy="6221779"/>
            </a:xfrm>
          </p:grpSpPr>
          <p:sp>
            <p:nvSpPr>
              <p:cNvPr id="102" name="Shape 102"/>
              <p:cNvSpPr/>
              <p:nvPr/>
            </p:nvSpPr>
            <p:spPr>
              <a:xfrm>
                <a:off x="14946" y="0"/>
                <a:ext cx="9405021" cy="1771469"/>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164041" tIns="164041" rIns="164041" bIns="164041" numCol="1" anchor="ctr">
                <a:noAutofit/>
              </a:bodyPr>
              <a:lstStyle>
                <a:lvl1pPr algn="l">
                  <a:defRPr sz="7000">
                    <a:solidFill>
                      <a:srgbClr val="FFFFFF"/>
                    </a:solidFill>
                  </a:defRPr>
                </a:lvl1pPr>
              </a:lstStyle>
              <a:p>
                <a:pPr lvl="0">
                  <a:defRPr sz="1800">
                    <a:solidFill>
                      <a:srgbClr val="000000"/>
                    </a:solidFill>
                  </a:defRPr>
                </a:pPr>
                <a:r>
                  <a:rPr sz="7000">
                    <a:solidFill>
                      <a:srgbClr val="FFFFFF"/>
                    </a:solidFill>
                  </a:rPr>
                  <a:t>[nome do trainee]</a:t>
                </a:r>
              </a:p>
            </p:txBody>
          </p:sp>
          <p:sp>
            <p:nvSpPr>
              <p:cNvPr id="103" name="Shape 103"/>
              <p:cNvSpPr/>
              <p:nvPr/>
            </p:nvSpPr>
            <p:spPr>
              <a:xfrm>
                <a:off x="0" y="1740691"/>
                <a:ext cx="29077268" cy="4481089"/>
              </a:xfrm>
              <a:prstGeom prst="rect">
                <a:avLst/>
              </a:prstGeom>
              <a:noFill/>
              <a:ln w="381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7000">
                    <a:solidFill>
                      <a:srgbClr val="FFFFFF"/>
                    </a:solidFill>
                  </a:defRPr>
                </a:lvl1pPr>
              </a:lstStyle>
              <a:p>
                <a:pPr lvl="0">
                  <a:defRPr sz="1800">
                    <a:solidFill>
                      <a:srgbClr val="000000"/>
                    </a:solidFill>
                  </a:defRPr>
                </a:pPr>
                <a:r>
                  <a:rPr sz="7000">
                    <a:solidFill>
                      <a:srgbClr val="FFFFFF"/>
                    </a:solidFill>
                  </a:rPr>
                  <a:t>Text text text text text text text text text text text text text text text text text text text text text text text text text text text text text text text text text text text text text text text text text text </a:t>
                </a:r>
              </a:p>
            </p:txBody>
          </p:sp>
        </p:grpSp>
        <p:sp>
          <p:nvSpPr>
            <p:cNvPr id="105" name="Shape 105"/>
            <p:cNvSpPr/>
            <p:nvPr/>
          </p:nvSpPr>
          <p:spPr>
            <a:xfrm>
              <a:off x="30559508" y="475330"/>
              <a:ext cx="4385814" cy="5271120"/>
            </a:xfrm>
            <a:prstGeom prst="rect">
              <a:avLst/>
            </a:prstGeom>
            <a:noFill/>
            <a:ln w="38100" cap="flat">
              <a:solidFill>
                <a:srgbClr val="FFFFFF"/>
              </a:solidFill>
              <a:custDash>
                <a:ds d="600000" sp="600000"/>
              </a:custDash>
              <a:miter lim="400000"/>
            </a:ln>
            <a:effectLst>
              <a:outerShdw blurRad="114300" dist="762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7600">
                  <a:solidFill>
                    <a:srgbClr val="FFFFFF"/>
                  </a:solidFill>
                </a:defRPr>
              </a:lvl1pPr>
            </a:lstStyle>
            <a:p>
              <a:pPr lvl="0">
                <a:defRPr sz="1800">
                  <a:solidFill>
                    <a:srgbClr val="000000"/>
                  </a:solidFill>
                </a:defRPr>
              </a:pPr>
              <a:r>
                <a:rPr sz="7600">
                  <a:solidFill>
                    <a:srgbClr val="FFFFFF"/>
                  </a:solidFill>
                </a:rPr>
                <a:t>Foto</a:t>
              </a:r>
            </a:p>
          </p:txBody>
        </p:sp>
      </p:grpSp>
      <p:pic>
        <p:nvPicPr>
          <p:cNvPr id="3075" name="Picture 3" descr="C:\Users\FernandoHenrique\Desktop\20150303_163104.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5057" r="10700"/>
          <a:stretch/>
        </p:blipFill>
        <p:spPr bwMode="auto">
          <a:xfrm rot="16200000">
            <a:off x="4377715" y="11003792"/>
            <a:ext cx="5101545" cy="42208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asted-image.pdf"/>
          <p:cNvPicPr/>
          <p:nvPr/>
        </p:nvPicPr>
        <p:blipFill>
          <a:blip r:embed="rId2" cstate="print">
            <a:extLst/>
          </a:blip>
          <a:stretch>
            <a:fillRect/>
          </a:stretch>
        </p:blipFill>
        <p:spPr>
          <a:xfrm>
            <a:off x="-662841" y="0"/>
            <a:ext cx="45877282" cy="31752968"/>
          </a:xfrm>
          <a:prstGeom prst="rect">
            <a:avLst/>
          </a:prstGeom>
          <a:ln w="38100">
            <a:miter lim="400000"/>
          </a:ln>
        </p:spPr>
      </p:pic>
      <p:pic>
        <p:nvPicPr>
          <p:cNvPr id="109" name="white_on_blue_short.png"/>
          <p:cNvPicPr/>
          <p:nvPr/>
        </p:nvPicPr>
        <p:blipFill>
          <a:blip r:embed="rId3" cstate="print">
            <a:extLst/>
          </a:blip>
          <a:stretch>
            <a:fillRect/>
          </a:stretch>
        </p:blipFill>
        <p:spPr>
          <a:xfrm>
            <a:off x="1177456" y="27341288"/>
            <a:ext cx="9499601" cy="2400301"/>
          </a:xfrm>
          <a:prstGeom prst="rect">
            <a:avLst/>
          </a:prstGeom>
          <a:ln w="38100">
            <a:miter lim="400000"/>
          </a:ln>
        </p:spPr>
      </p:pic>
      <p:sp>
        <p:nvSpPr>
          <p:cNvPr id="110" name="Shape 110"/>
          <p:cNvSpPr/>
          <p:nvPr/>
        </p:nvSpPr>
        <p:spPr>
          <a:xfrm>
            <a:off x="17379256" y="2210496"/>
            <a:ext cx="6360882" cy="3871384"/>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lvl1pPr>
              <a:defRPr sz="15000">
                <a:solidFill>
                  <a:srgbClr val="FFB900"/>
                </a:solidFill>
                <a:latin typeface="Pacifico"/>
                <a:ea typeface="Pacifico"/>
                <a:cs typeface="Pacifico"/>
                <a:sym typeface="Pacifico"/>
              </a:defRPr>
            </a:lvl1pPr>
          </a:lstStyle>
          <a:p>
            <a:pPr lvl="0">
              <a:defRPr sz="1800">
                <a:solidFill>
                  <a:srgbClr val="000000"/>
                </a:solidFill>
              </a:defRPr>
            </a:pPr>
            <a:r>
              <a:rPr sz="15000" dirty="0">
                <a:solidFill>
                  <a:srgbClr val="FFB900"/>
                </a:solidFill>
              </a:rPr>
              <a:t>Our LC</a:t>
            </a:r>
          </a:p>
        </p:txBody>
      </p:sp>
      <p:sp>
        <p:nvSpPr>
          <p:cNvPr id="111" name="Shape 111"/>
          <p:cNvSpPr/>
          <p:nvPr/>
        </p:nvSpPr>
        <p:spPr>
          <a:xfrm>
            <a:off x="1236562" y="13105642"/>
            <a:ext cx="7055630" cy="2093384"/>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lvl1pPr>
              <a:defRPr>
                <a:solidFill>
                  <a:srgbClr val="FFFFFF"/>
                </a:solidFill>
              </a:defRPr>
            </a:lvl1pPr>
          </a:lstStyle>
          <a:p>
            <a:pPr lvl="0">
              <a:defRPr sz="1800">
                <a:solidFill>
                  <a:srgbClr val="000000"/>
                </a:solidFill>
              </a:defRPr>
            </a:pPr>
            <a:r>
              <a:rPr sz="11600">
                <a:solidFill>
                  <a:srgbClr val="FFFFFF"/>
                </a:solidFill>
              </a:rPr>
              <a:t>LC Focus:</a:t>
            </a:r>
          </a:p>
        </p:txBody>
      </p:sp>
      <p:sp>
        <p:nvSpPr>
          <p:cNvPr id="112" name="Shape 112"/>
          <p:cNvSpPr/>
          <p:nvPr/>
        </p:nvSpPr>
        <p:spPr>
          <a:xfrm>
            <a:off x="13481056" y="21463770"/>
            <a:ext cx="6890632" cy="2093384"/>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lvl1pPr>
              <a:defRPr>
                <a:solidFill>
                  <a:srgbClr val="FFFFFF"/>
                </a:solidFill>
              </a:defRPr>
            </a:lvl1pPr>
          </a:lstStyle>
          <a:p>
            <a:pPr lvl="0">
              <a:defRPr sz="1800">
                <a:solidFill>
                  <a:srgbClr val="000000"/>
                </a:solidFill>
              </a:defRPr>
            </a:pPr>
            <a:r>
              <a:rPr sz="11600">
                <a:solidFill>
                  <a:srgbClr val="FFFFFF"/>
                </a:solidFill>
              </a:rPr>
              <a:t>LC Goals:</a:t>
            </a:r>
          </a:p>
        </p:txBody>
      </p:sp>
      <p:graphicFrame>
        <p:nvGraphicFramePr>
          <p:cNvPr id="113" name="Table 113"/>
          <p:cNvGraphicFramePr/>
          <p:nvPr/>
        </p:nvGraphicFramePr>
        <p:xfrm>
          <a:off x="21699736" y="19852456"/>
          <a:ext cx="21662375" cy="5416136"/>
        </p:xfrm>
        <a:graphic>
          <a:graphicData uri="http://schemas.openxmlformats.org/drawingml/2006/table">
            <a:tbl>
              <a:tblPr firstRow="1" firstCol="1" bandRow="1">
                <a:tableStyleId>{4C3C2611-4C71-4FC5-86AE-919BDF0F9419}</a:tableStyleId>
              </a:tblPr>
              <a:tblGrid>
                <a:gridCol w="4332475"/>
                <a:gridCol w="4332475"/>
                <a:gridCol w="4332475"/>
                <a:gridCol w="4332475"/>
                <a:gridCol w="4332475"/>
              </a:tblGrid>
              <a:tr h="1352550">
                <a:tc>
                  <a:txBody>
                    <a:bodyPr/>
                    <a:lstStyle/>
                    <a:p>
                      <a:pPr lvl="0" defTabSz="914400">
                        <a:defRPr sz="8200">
                          <a:sym typeface="Helvetica"/>
                        </a:defRPr>
                      </a:pPr>
                      <a:endParaRPr/>
                    </a:p>
                  </a:txBody>
                  <a:tcPr marL="50800" marR="50800" marT="50800" marB="50800" anchor="ctr" horzOverflow="overflow"/>
                </a:tc>
                <a:tc>
                  <a:txBody>
                    <a:bodyPr/>
                    <a:lstStyle/>
                    <a:p>
                      <a:pPr lvl="0" defTabSz="914400">
                        <a:defRPr sz="1800" b="0">
                          <a:solidFill>
                            <a:srgbClr val="000000"/>
                          </a:solidFill>
                        </a:defRPr>
                      </a:pPr>
                      <a:r>
                        <a:rPr sz="5000" b="1">
                          <a:solidFill>
                            <a:srgbClr val="FFFFFF"/>
                          </a:solidFill>
                          <a:sym typeface="Helvetica"/>
                        </a:rPr>
                        <a:t>Q1</a:t>
                      </a:r>
                    </a:p>
                  </a:txBody>
                  <a:tcPr marL="50800" marR="50800" marT="50800" marB="50800" anchor="ctr" horzOverflow="overflow"/>
                </a:tc>
                <a:tc>
                  <a:txBody>
                    <a:bodyPr/>
                    <a:lstStyle/>
                    <a:p>
                      <a:pPr lvl="0" defTabSz="914400">
                        <a:defRPr sz="1800" b="0">
                          <a:solidFill>
                            <a:srgbClr val="000000"/>
                          </a:solidFill>
                        </a:defRPr>
                      </a:pPr>
                      <a:r>
                        <a:rPr sz="5000" b="1">
                          <a:solidFill>
                            <a:srgbClr val="FFFFFF"/>
                          </a:solidFill>
                          <a:sym typeface="Helvetica"/>
                        </a:rPr>
                        <a:t>Q2</a:t>
                      </a:r>
                    </a:p>
                  </a:txBody>
                  <a:tcPr marL="50800" marR="50800" marT="50800" marB="50800" anchor="ctr" horzOverflow="overflow"/>
                </a:tc>
                <a:tc>
                  <a:txBody>
                    <a:bodyPr/>
                    <a:lstStyle/>
                    <a:p>
                      <a:pPr lvl="0" defTabSz="914400">
                        <a:defRPr sz="1800" b="0">
                          <a:solidFill>
                            <a:srgbClr val="000000"/>
                          </a:solidFill>
                        </a:defRPr>
                      </a:pPr>
                      <a:r>
                        <a:rPr sz="5000" b="1">
                          <a:solidFill>
                            <a:srgbClr val="FFFFFF"/>
                          </a:solidFill>
                          <a:sym typeface="Helvetica"/>
                        </a:rPr>
                        <a:t>Q3</a:t>
                      </a:r>
                    </a:p>
                  </a:txBody>
                  <a:tcPr marL="50800" marR="50800" marT="50800" marB="50800" anchor="ctr" horzOverflow="overflow"/>
                </a:tc>
                <a:tc>
                  <a:txBody>
                    <a:bodyPr/>
                    <a:lstStyle/>
                    <a:p>
                      <a:pPr lvl="0" defTabSz="914400">
                        <a:defRPr sz="1800" b="0">
                          <a:solidFill>
                            <a:srgbClr val="000000"/>
                          </a:solidFill>
                        </a:defRPr>
                      </a:pPr>
                      <a:r>
                        <a:rPr sz="5000" b="1">
                          <a:solidFill>
                            <a:srgbClr val="FFFFFF"/>
                          </a:solidFill>
                          <a:sym typeface="Helvetica"/>
                        </a:rPr>
                        <a:t>Q4</a:t>
                      </a:r>
                    </a:p>
                  </a:txBody>
                  <a:tcPr marL="50800" marR="50800" marT="50800" marB="50800" anchor="ctr" horzOverflow="overflow"/>
                </a:tc>
              </a:tr>
              <a:tr h="1256233">
                <a:tc>
                  <a:txBody>
                    <a:bodyPr/>
                    <a:lstStyle/>
                    <a:p>
                      <a:pPr lvl="0" defTabSz="914400">
                        <a:defRPr sz="1800" b="0">
                          <a:solidFill>
                            <a:srgbClr val="000000"/>
                          </a:solidFill>
                        </a:defRPr>
                      </a:pPr>
                      <a:r>
                        <a:rPr sz="6000" b="1">
                          <a:solidFill>
                            <a:srgbClr val="FFFFFF"/>
                          </a:solidFill>
                          <a:sym typeface="Helvetica"/>
                        </a:rPr>
                        <a:t>Marketing</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r>
              <a:tr h="1361026">
                <a:tc>
                  <a:txBody>
                    <a:bodyPr/>
                    <a:lstStyle/>
                    <a:p>
                      <a:pPr lvl="0" defTabSz="914400">
                        <a:defRPr sz="1800" b="0">
                          <a:solidFill>
                            <a:srgbClr val="000000"/>
                          </a:solidFill>
                        </a:defRPr>
                      </a:pPr>
                      <a:r>
                        <a:rPr sz="6000" b="1">
                          <a:solidFill>
                            <a:srgbClr val="FFFFFF"/>
                          </a:solidFill>
                          <a:sym typeface="Helvetica"/>
                        </a:rPr>
                        <a:t>Business</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r>
              <a:tr h="1346200">
                <a:tc>
                  <a:txBody>
                    <a:bodyPr/>
                    <a:lstStyle/>
                    <a:p>
                      <a:pPr lvl="0" defTabSz="914400">
                        <a:defRPr sz="1800" b="0">
                          <a:solidFill>
                            <a:srgbClr val="000000"/>
                          </a:solidFill>
                        </a:defRPr>
                      </a:pPr>
                      <a:r>
                        <a:rPr sz="6000" b="1">
                          <a:solidFill>
                            <a:srgbClr val="FFFFFF"/>
                          </a:solidFill>
                          <a:sym typeface="Helvetica"/>
                        </a:rPr>
                        <a:t>Teaching</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c>
                  <a:txBody>
                    <a:bodyPr/>
                    <a:lstStyle/>
                    <a:p>
                      <a:pPr lvl="0" defTabSz="914400">
                        <a:defRPr sz="1800"/>
                      </a:pPr>
                      <a:r>
                        <a:rPr sz="8200"/>
                        <a:t>XX</a:t>
                      </a:r>
                    </a:p>
                  </a:txBody>
                  <a:tcPr marL="50800" marR="50800" marT="50800" marB="50800" anchor="ctr" horzOverflow="overflow"/>
                </a:tc>
              </a:tr>
            </a:tbl>
          </a:graphicData>
        </a:graphic>
      </p:graphicFrame>
      <p:grpSp>
        <p:nvGrpSpPr>
          <p:cNvPr id="117" name="Group 117"/>
          <p:cNvGrpSpPr/>
          <p:nvPr/>
        </p:nvGrpSpPr>
        <p:grpSpPr>
          <a:xfrm>
            <a:off x="10466488" y="10707440"/>
            <a:ext cx="19804881" cy="6889788"/>
            <a:chOff x="0" y="0"/>
            <a:chExt cx="19804880" cy="6889786"/>
          </a:xfrm>
        </p:grpSpPr>
        <p:sp>
          <p:nvSpPr>
            <p:cNvPr id="114" name="Shape 114"/>
            <p:cNvSpPr/>
            <p:nvPr/>
          </p:nvSpPr>
          <p:spPr>
            <a:xfrm>
              <a:off x="0" y="0"/>
              <a:ext cx="8615750" cy="2923874"/>
            </a:xfrm>
            <a:prstGeom prst="rect">
              <a:avLst/>
            </a:prstGeom>
            <a:solidFill>
              <a:srgbClr val="0090C9"/>
            </a:solidFill>
            <a:ln w="38100" cap="flat">
              <a:noFill/>
              <a:miter lim="400000"/>
            </a:ln>
            <a:effectLst>
              <a:outerShdw blurRad="114300" dist="762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7600">
                  <a:solidFill>
                    <a:srgbClr val="FFFFFF"/>
                  </a:solidFill>
                </a:defRPr>
              </a:lvl1pPr>
            </a:lstStyle>
            <a:p>
              <a:pPr lvl="0">
                <a:defRPr sz="1800">
                  <a:solidFill>
                    <a:srgbClr val="000000"/>
                  </a:solidFill>
                </a:defRPr>
              </a:pPr>
              <a:r>
                <a:rPr sz="7600">
                  <a:solidFill>
                    <a:srgbClr val="FFFFFF"/>
                  </a:solidFill>
                </a:rPr>
                <a:t>Marketing</a:t>
              </a:r>
            </a:p>
          </p:txBody>
        </p:sp>
        <p:sp>
          <p:nvSpPr>
            <p:cNvPr id="115" name="Shape 115"/>
            <p:cNvSpPr/>
            <p:nvPr/>
          </p:nvSpPr>
          <p:spPr>
            <a:xfrm>
              <a:off x="11189130" y="0"/>
              <a:ext cx="8615751" cy="2923874"/>
            </a:xfrm>
            <a:prstGeom prst="rect">
              <a:avLst/>
            </a:prstGeom>
            <a:solidFill>
              <a:srgbClr val="E5762B"/>
            </a:solidFill>
            <a:ln w="38100" cap="flat">
              <a:noFill/>
              <a:miter lim="400000"/>
            </a:ln>
            <a:effectLst>
              <a:outerShdw blurRad="114300" dist="762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7600">
                  <a:solidFill>
                    <a:srgbClr val="FFFFFF"/>
                  </a:solidFill>
                </a:defRPr>
              </a:lvl1pPr>
            </a:lstStyle>
            <a:p>
              <a:pPr lvl="0">
                <a:defRPr sz="1800">
                  <a:solidFill>
                    <a:srgbClr val="000000"/>
                  </a:solidFill>
                </a:defRPr>
              </a:pPr>
              <a:r>
                <a:rPr sz="7600">
                  <a:solidFill>
                    <a:srgbClr val="FFFFFF"/>
                  </a:solidFill>
                </a:rPr>
                <a:t>Business</a:t>
              </a:r>
            </a:p>
          </p:txBody>
        </p:sp>
        <p:sp>
          <p:nvSpPr>
            <p:cNvPr id="116" name="Shape 116"/>
            <p:cNvSpPr/>
            <p:nvPr/>
          </p:nvSpPr>
          <p:spPr>
            <a:xfrm>
              <a:off x="5582297" y="3965912"/>
              <a:ext cx="8615750" cy="2923875"/>
            </a:xfrm>
            <a:prstGeom prst="rect">
              <a:avLst/>
            </a:prstGeom>
            <a:solidFill>
              <a:srgbClr val="E3448F"/>
            </a:solidFill>
            <a:ln w="38100" cap="flat">
              <a:noFill/>
              <a:miter lim="400000"/>
            </a:ln>
            <a:effectLst>
              <a:outerShdw blurRad="114300" dist="762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7600">
                  <a:solidFill>
                    <a:srgbClr val="FFFFFF"/>
                  </a:solidFill>
                </a:defRPr>
              </a:lvl1pPr>
            </a:lstStyle>
            <a:p>
              <a:pPr lvl="0">
                <a:defRPr sz="1800">
                  <a:solidFill>
                    <a:srgbClr val="000000"/>
                  </a:solidFill>
                </a:defRPr>
              </a:pPr>
              <a:r>
                <a:rPr sz="7600">
                  <a:solidFill>
                    <a:srgbClr val="FFFFFF"/>
                  </a:solidFill>
                </a:rPr>
                <a:t>Teaching</a:t>
              </a:r>
            </a:p>
          </p:txBody>
        </p:sp>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asted-image.pdf"/>
          <p:cNvPicPr/>
          <p:nvPr/>
        </p:nvPicPr>
        <p:blipFill>
          <a:blip r:embed="rId2" cstate="print">
            <a:extLst/>
          </a:blip>
          <a:stretch>
            <a:fillRect/>
          </a:stretch>
        </p:blipFill>
        <p:spPr>
          <a:xfrm>
            <a:off x="-550736" y="-453801"/>
            <a:ext cx="45509056" cy="31949801"/>
          </a:xfrm>
          <a:prstGeom prst="rect">
            <a:avLst/>
          </a:prstGeom>
          <a:ln w="38100">
            <a:miter lim="400000"/>
          </a:ln>
        </p:spPr>
      </p:pic>
      <p:pic>
        <p:nvPicPr>
          <p:cNvPr id="120" name="white_on_blue_short.png"/>
          <p:cNvPicPr/>
          <p:nvPr/>
        </p:nvPicPr>
        <p:blipFill>
          <a:blip r:embed="rId3" cstate="print">
            <a:extLst/>
          </a:blip>
          <a:stretch>
            <a:fillRect/>
          </a:stretch>
        </p:blipFill>
        <p:spPr>
          <a:xfrm>
            <a:off x="2776490" y="27428415"/>
            <a:ext cx="9499601" cy="2400301"/>
          </a:xfrm>
          <a:prstGeom prst="rect">
            <a:avLst/>
          </a:prstGeom>
          <a:ln w="38100">
            <a:miter lim="400000"/>
          </a:ln>
        </p:spPr>
      </p:pic>
      <p:sp>
        <p:nvSpPr>
          <p:cNvPr id="121" name="Shape 121"/>
          <p:cNvSpPr/>
          <p:nvPr/>
        </p:nvSpPr>
        <p:spPr>
          <a:xfrm>
            <a:off x="16155120" y="2066480"/>
            <a:ext cx="10467608" cy="3871384"/>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lvl1pPr>
              <a:defRPr sz="15000">
                <a:solidFill>
                  <a:srgbClr val="FFB900"/>
                </a:solidFill>
                <a:latin typeface="Pacifico"/>
                <a:ea typeface="Pacifico"/>
                <a:cs typeface="Pacifico"/>
                <a:sym typeface="Pacifico"/>
              </a:defRPr>
            </a:lvl1pPr>
          </a:lstStyle>
          <a:p>
            <a:pPr lvl="0">
              <a:defRPr sz="1800">
                <a:solidFill>
                  <a:srgbClr val="000000"/>
                </a:solidFill>
              </a:defRPr>
            </a:pPr>
            <a:r>
              <a:rPr sz="15000" dirty="0">
                <a:solidFill>
                  <a:srgbClr val="FFB900"/>
                </a:solidFill>
              </a:rPr>
              <a:t>Our Timeline</a:t>
            </a:r>
          </a:p>
        </p:txBody>
      </p:sp>
      <p:graphicFrame>
        <p:nvGraphicFramePr>
          <p:cNvPr id="122" name="Table 122"/>
          <p:cNvGraphicFramePr/>
          <p:nvPr>
            <p:extLst>
              <p:ext uri="{D42A27DB-BD31-4B8C-83A1-F6EECF244321}">
                <p14:modId xmlns:p14="http://schemas.microsoft.com/office/powerpoint/2010/main" xmlns="" val="2010684727"/>
              </p:ext>
            </p:extLst>
          </p:nvPr>
        </p:nvGraphicFramePr>
        <p:xfrm>
          <a:off x="1984699" y="8565901"/>
          <a:ext cx="23629632" cy="5405120"/>
        </p:xfrm>
        <a:graphic>
          <a:graphicData uri="http://schemas.openxmlformats.org/drawingml/2006/table">
            <a:tbl>
              <a:tblPr firstRow="1" bandRow="1">
                <a:tableStyleId>{4C3C2611-4C71-4FC5-86AE-919BDF0F9419}</a:tableStyleId>
              </a:tblPr>
              <a:tblGrid>
                <a:gridCol w="1817664"/>
                <a:gridCol w="1817664"/>
                <a:gridCol w="1817664"/>
                <a:gridCol w="1817664"/>
                <a:gridCol w="1817664"/>
                <a:gridCol w="1817664"/>
                <a:gridCol w="1817664"/>
                <a:gridCol w="1817664"/>
                <a:gridCol w="1817664"/>
                <a:gridCol w="1817664"/>
                <a:gridCol w="1817664"/>
                <a:gridCol w="1817664"/>
                <a:gridCol w="1817664"/>
              </a:tblGrid>
              <a:tr h="917403">
                <a:tc>
                  <a:txBody>
                    <a:bodyPr/>
                    <a:lstStyle/>
                    <a:p>
                      <a:pPr lvl="0" defTabSz="914400">
                        <a:defRPr sz="8200">
                          <a:sym typeface="Helvetica"/>
                        </a:defRPr>
                      </a:pPr>
                      <a:endParaRPr dirty="0"/>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Jan</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Feb</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Mar</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Apr</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Mai</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Jun</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Jul</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Aug</a:t>
                      </a:r>
                    </a:p>
                  </a:txBody>
                  <a:tcPr marL="50800" marR="50800" marT="50800" marB="50800" anchor="ctr" horzOverflow="overflow"/>
                </a:tc>
                <a:tc>
                  <a:txBody>
                    <a:bodyPr/>
                    <a:lstStyle/>
                    <a:p>
                      <a:pPr lvl="0" defTabSz="914400">
                        <a:defRPr sz="1800" b="0">
                          <a:solidFill>
                            <a:srgbClr val="000000"/>
                          </a:solidFill>
                        </a:defRPr>
                      </a:pPr>
                      <a:r>
                        <a:rPr sz="5000" dirty="0">
                          <a:solidFill>
                            <a:srgbClr val="FFFFFF"/>
                          </a:solidFill>
                          <a:latin typeface="Novecento wide DemiBold"/>
                          <a:ea typeface="Novecento wide DemiBold"/>
                          <a:cs typeface="Novecento wide DemiBold"/>
                          <a:sym typeface="Novecento wide DemiBold"/>
                        </a:rPr>
                        <a:t>Sep</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Oct</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Nov</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Dec</a:t>
                      </a:r>
                    </a:p>
                  </a:txBody>
                  <a:tcPr marL="50800" marR="50800" marT="50800" marB="50800" anchor="ctr" horzOverflow="overflow"/>
                </a:tc>
              </a:tr>
              <a:tr h="1325130">
                <a:tc>
                  <a:txBody>
                    <a:bodyPr/>
                    <a:lstStyle/>
                    <a:p>
                      <a:pPr lvl="0" defTabSz="914400">
                        <a:defRPr sz="1800"/>
                      </a:pPr>
                      <a:r>
                        <a:rPr sz="5000">
                          <a:latin typeface="Novecento wide Normal"/>
                          <a:ea typeface="Novecento wide Normal"/>
                          <a:cs typeface="Novecento wide Normal"/>
                          <a:sym typeface="Novecento wide Normal"/>
                        </a:rPr>
                        <a:t>OP</a:t>
                      </a: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tc>
              </a:tr>
              <a:tr h="1325130">
                <a:tc>
                  <a:txBody>
                    <a:bodyPr/>
                    <a:lstStyle/>
                    <a:p>
                      <a:pPr lvl="0" defTabSz="914400">
                        <a:defRPr sz="1800"/>
                      </a:pPr>
                      <a:r>
                        <a:rPr sz="5000">
                          <a:latin typeface="Novecento wide Normal"/>
                          <a:ea typeface="Novecento wide Normal"/>
                          <a:cs typeface="Novecento wide Normal"/>
                          <a:sym typeface="Novecento wide Normal"/>
                        </a:rPr>
                        <a:t>MA</a:t>
                      </a: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r>
              <a:tr h="1325130">
                <a:tc>
                  <a:txBody>
                    <a:bodyPr/>
                    <a:lstStyle/>
                    <a:p>
                      <a:pPr lvl="0" defTabSz="914400">
                        <a:defRPr sz="1800"/>
                      </a:pPr>
                      <a:r>
                        <a:rPr sz="5000">
                          <a:latin typeface="Novecento wide Normal"/>
                          <a:ea typeface="Novecento wide Normal"/>
                          <a:cs typeface="Novecento wide Normal"/>
                          <a:sym typeface="Novecento wide Normal"/>
                        </a:rPr>
                        <a:t>RE</a:t>
                      </a: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dirty="0"/>
                    </a:p>
                  </a:txBody>
                  <a:tcPr marL="50800" marR="50800" marT="50800" marB="50800" anchor="ctr" horzOverflow="overflow">
                    <a:solidFill>
                      <a:srgbClr val="00882B"/>
                    </a:solidFill>
                  </a:tcPr>
                </a:tc>
              </a:tr>
            </a:tbl>
          </a:graphicData>
        </a:graphic>
      </p:graphicFrame>
      <p:sp>
        <p:nvSpPr>
          <p:cNvPr id="123" name="Shape 123"/>
          <p:cNvSpPr/>
          <p:nvPr/>
        </p:nvSpPr>
        <p:spPr>
          <a:xfrm>
            <a:off x="11898018" y="7131920"/>
            <a:ext cx="3785089" cy="1230029"/>
          </a:xfrm>
          <a:prstGeom prst="rect">
            <a:avLst/>
          </a:prstGeom>
          <a:ln w="38100">
            <a:miter lim="400000"/>
          </a:ln>
          <a:extLst>
            <a:ext uri="{C572A759-6A51-4108-AA02-DFA0A04FC94B}">
              <ma14:wrappingTextBoxFlag xmlns:ma14="http://schemas.microsoft.com/office/mac/drawingml/2011/main" xmlns="" val="1"/>
            </a:ext>
          </a:extLst>
        </p:spPr>
        <p:txBody>
          <a:bodyPr lIns="164041" tIns="164041" rIns="164041" bIns="164041" anchor="ctr"/>
          <a:lstStyle>
            <a:lvl1pPr>
              <a:defRPr sz="4500">
                <a:solidFill>
                  <a:srgbClr val="FFFFFF"/>
                </a:solidFill>
                <a:latin typeface="Novecento wide DemiBold"/>
                <a:ea typeface="Novecento wide DemiBold"/>
                <a:cs typeface="Novecento wide DemiBold"/>
                <a:sym typeface="Novecento wide DemiBold"/>
              </a:defRPr>
            </a:lvl1pPr>
          </a:lstStyle>
          <a:p>
            <a:pPr lvl="0">
              <a:defRPr sz="1800">
                <a:solidFill>
                  <a:srgbClr val="000000"/>
                </a:solidFill>
              </a:defRPr>
            </a:pPr>
            <a:r>
              <a:rPr sz="4500">
                <a:solidFill>
                  <a:srgbClr val="FFFFFF"/>
                </a:solidFill>
              </a:rPr>
              <a:t>Marketing</a:t>
            </a:r>
          </a:p>
        </p:txBody>
      </p:sp>
      <p:graphicFrame>
        <p:nvGraphicFramePr>
          <p:cNvPr id="124" name="Table 124"/>
          <p:cNvGraphicFramePr/>
          <p:nvPr/>
        </p:nvGraphicFramePr>
        <p:xfrm>
          <a:off x="18932200" y="14855367"/>
          <a:ext cx="23629632" cy="5405120"/>
        </p:xfrm>
        <a:graphic>
          <a:graphicData uri="http://schemas.openxmlformats.org/drawingml/2006/table">
            <a:tbl>
              <a:tblPr firstRow="1" bandRow="1">
                <a:tableStyleId>{4C3C2611-4C71-4FC5-86AE-919BDF0F9419}</a:tableStyleId>
              </a:tblPr>
              <a:tblGrid>
                <a:gridCol w="1817664"/>
                <a:gridCol w="1817664"/>
                <a:gridCol w="1817664"/>
                <a:gridCol w="1817664"/>
                <a:gridCol w="1817664"/>
                <a:gridCol w="1817664"/>
                <a:gridCol w="1817664"/>
                <a:gridCol w="1817664"/>
                <a:gridCol w="1817664"/>
                <a:gridCol w="1817664"/>
                <a:gridCol w="1817664"/>
                <a:gridCol w="1817664"/>
                <a:gridCol w="1817664"/>
              </a:tblGrid>
              <a:tr h="1325130">
                <a:tc>
                  <a:txBody>
                    <a:bodyPr/>
                    <a:lstStyle/>
                    <a:p>
                      <a:pPr lvl="0" defTabSz="914400">
                        <a:defRPr sz="8200">
                          <a:sym typeface="Helvetica"/>
                        </a:defRPr>
                      </a:pPr>
                      <a:endParaRP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Jan</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Feb</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Mar</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Apr</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Mai</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Jun</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Jul</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Aug</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Sep</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Oct</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Nov</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Dec</a:t>
                      </a:r>
                    </a:p>
                  </a:txBody>
                  <a:tcPr marL="50800" marR="50800" marT="50800" marB="50800" anchor="ctr" horzOverflow="overflow"/>
                </a:tc>
              </a:tr>
              <a:tr h="1325130">
                <a:tc>
                  <a:txBody>
                    <a:bodyPr/>
                    <a:lstStyle/>
                    <a:p>
                      <a:pPr lvl="0" defTabSz="914400">
                        <a:defRPr sz="1800"/>
                      </a:pPr>
                      <a:r>
                        <a:rPr sz="5000">
                          <a:latin typeface="Novecento wide Normal"/>
                          <a:ea typeface="Novecento wide Normal"/>
                          <a:cs typeface="Novecento wide Normal"/>
                          <a:sym typeface="Novecento wide Normal"/>
                        </a:rPr>
                        <a:t>OP</a:t>
                      </a: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r>
              <a:tr h="1325130">
                <a:tc>
                  <a:txBody>
                    <a:bodyPr/>
                    <a:lstStyle/>
                    <a:p>
                      <a:pPr lvl="0" defTabSz="914400">
                        <a:defRPr sz="1800"/>
                      </a:pPr>
                      <a:r>
                        <a:rPr sz="5000">
                          <a:latin typeface="Novecento wide Normal"/>
                          <a:ea typeface="Novecento wide Normal"/>
                          <a:cs typeface="Novecento wide Normal"/>
                          <a:sym typeface="Novecento wide Normal"/>
                        </a:rPr>
                        <a:t>MA</a:t>
                      </a: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tc>
              </a:tr>
              <a:tr h="1325130">
                <a:tc>
                  <a:txBody>
                    <a:bodyPr/>
                    <a:lstStyle/>
                    <a:p>
                      <a:pPr lvl="0" defTabSz="914400">
                        <a:defRPr sz="1800"/>
                      </a:pPr>
                      <a:r>
                        <a:rPr sz="5000">
                          <a:latin typeface="Novecento wide Normal"/>
                          <a:ea typeface="Novecento wide Normal"/>
                          <a:cs typeface="Novecento wide Normal"/>
                          <a:sym typeface="Novecento wide Normal"/>
                        </a:rPr>
                        <a:t>RE</a:t>
                      </a: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solidFill>
                      <a:srgbClr val="00882B"/>
                    </a:solidFill>
                  </a:tcPr>
                </a:tc>
              </a:tr>
            </a:tbl>
          </a:graphicData>
        </a:graphic>
      </p:graphicFrame>
      <p:sp>
        <p:nvSpPr>
          <p:cNvPr id="125" name="Shape 125"/>
          <p:cNvSpPr/>
          <p:nvPr/>
        </p:nvSpPr>
        <p:spPr>
          <a:xfrm>
            <a:off x="28845519" y="13421386"/>
            <a:ext cx="3785089" cy="1230029"/>
          </a:xfrm>
          <a:prstGeom prst="rect">
            <a:avLst/>
          </a:prstGeom>
          <a:ln w="38100">
            <a:miter lim="400000"/>
          </a:ln>
          <a:extLst>
            <a:ext uri="{C572A759-6A51-4108-AA02-DFA0A04FC94B}">
              <ma14:wrappingTextBoxFlag xmlns:ma14="http://schemas.microsoft.com/office/mac/drawingml/2011/main" xmlns="" val="1"/>
            </a:ext>
          </a:extLst>
        </p:spPr>
        <p:txBody>
          <a:bodyPr lIns="164041" tIns="164041" rIns="164041" bIns="164041" anchor="ctr"/>
          <a:lstStyle>
            <a:lvl1pPr>
              <a:defRPr sz="4500">
                <a:solidFill>
                  <a:srgbClr val="FFFFFF"/>
                </a:solidFill>
                <a:latin typeface="Novecento wide DemiBold"/>
                <a:ea typeface="Novecento wide DemiBold"/>
                <a:cs typeface="Novecento wide DemiBold"/>
                <a:sym typeface="Novecento wide DemiBold"/>
              </a:defRPr>
            </a:lvl1pPr>
          </a:lstStyle>
          <a:p>
            <a:pPr lvl="0">
              <a:defRPr sz="1800">
                <a:solidFill>
                  <a:srgbClr val="000000"/>
                </a:solidFill>
              </a:defRPr>
            </a:pPr>
            <a:r>
              <a:rPr sz="4500">
                <a:solidFill>
                  <a:srgbClr val="FFFFFF"/>
                </a:solidFill>
              </a:rPr>
              <a:t>Business</a:t>
            </a:r>
          </a:p>
        </p:txBody>
      </p:sp>
      <p:graphicFrame>
        <p:nvGraphicFramePr>
          <p:cNvPr id="126" name="Table 126"/>
          <p:cNvGraphicFramePr/>
          <p:nvPr/>
        </p:nvGraphicFramePr>
        <p:xfrm>
          <a:off x="1984699" y="21296368"/>
          <a:ext cx="23629632" cy="5405120"/>
        </p:xfrm>
        <a:graphic>
          <a:graphicData uri="http://schemas.openxmlformats.org/drawingml/2006/table">
            <a:tbl>
              <a:tblPr firstRow="1" bandRow="1">
                <a:tableStyleId>{4C3C2611-4C71-4FC5-86AE-919BDF0F9419}</a:tableStyleId>
              </a:tblPr>
              <a:tblGrid>
                <a:gridCol w="1817664"/>
                <a:gridCol w="1817664"/>
                <a:gridCol w="1817664"/>
                <a:gridCol w="1817664"/>
                <a:gridCol w="1817664"/>
                <a:gridCol w="1817664"/>
                <a:gridCol w="1817664"/>
                <a:gridCol w="1817664"/>
                <a:gridCol w="1817664"/>
                <a:gridCol w="1817664"/>
                <a:gridCol w="1817664"/>
                <a:gridCol w="1817664"/>
                <a:gridCol w="1817664"/>
              </a:tblGrid>
              <a:tr h="1325130">
                <a:tc>
                  <a:txBody>
                    <a:bodyPr/>
                    <a:lstStyle/>
                    <a:p>
                      <a:pPr lvl="0" defTabSz="914400">
                        <a:defRPr sz="8200">
                          <a:sym typeface="Helvetica"/>
                        </a:defRPr>
                      </a:pPr>
                      <a:endParaRP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Jan</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Feb</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Mar</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Apr</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Mai</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Jun</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Jul</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Aug</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Sep</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Oct</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Nov</a:t>
                      </a:r>
                    </a:p>
                  </a:txBody>
                  <a:tcPr marL="50800" marR="50800" marT="50800" marB="50800" anchor="ctr" horzOverflow="overflow"/>
                </a:tc>
                <a:tc>
                  <a:txBody>
                    <a:bodyPr/>
                    <a:lstStyle/>
                    <a:p>
                      <a:pPr lvl="0" defTabSz="914400">
                        <a:defRPr sz="1800" b="0">
                          <a:solidFill>
                            <a:srgbClr val="000000"/>
                          </a:solidFill>
                        </a:defRPr>
                      </a:pPr>
                      <a:r>
                        <a:rPr sz="5000">
                          <a:solidFill>
                            <a:srgbClr val="FFFFFF"/>
                          </a:solidFill>
                          <a:latin typeface="Novecento wide DemiBold"/>
                          <a:ea typeface="Novecento wide DemiBold"/>
                          <a:cs typeface="Novecento wide DemiBold"/>
                          <a:sym typeface="Novecento wide DemiBold"/>
                        </a:rPr>
                        <a:t>Dec</a:t>
                      </a:r>
                    </a:p>
                  </a:txBody>
                  <a:tcPr marL="50800" marR="50800" marT="50800" marB="50800" anchor="ctr" horzOverflow="overflow"/>
                </a:tc>
              </a:tr>
              <a:tr h="1325130">
                <a:tc>
                  <a:txBody>
                    <a:bodyPr/>
                    <a:lstStyle/>
                    <a:p>
                      <a:pPr lvl="0" defTabSz="914400">
                        <a:defRPr sz="1800"/>
                      </a:pPr>
                      <a:r>
                        <a:rPr sz="5000">
                          <a:latin typeface="Novecento wide Normal"/>
                          <a:ea typeface="Novecento wide Normal"/>
                          <a:cs typeface="Novecento wide Normal"/>
                          <a:sym typeface="Novecento wide Normal"/>
                        </a:rPr>
                        <a:t>OP</a:t>
                      </a: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solidFill>
                      <a:srgbClr val="F39019"/>
                    </a:solidFill>
                  </a:tcPr>
                </a:tc>
                <a:tc>
                  <a:txBody>
                    <a:bodyPr/>
                    <a:lstStyle/>
                    <a:p>
                      <a:pPr lvl="0" defTabSz="914400">
                        <a:defRPr sz="8200"/>
                      </a:pPr>
                      <a:endParaRPr/>
                    </a:p>
                  </a:txBody>
                  <a:tcPr marL="50800" marR="50800" marT="50800" marB="50800" anchor="ctr" horzOverflow="overflow"/>
                </a:tc>
              </a:tr>
              <a:tr h="1325130">
                <a:tc>
                  <a:txBody>
                    <a:bodyPr/>
                    <a:lstStyle/>
                    <a:p>
                      <a:pPr lvl="0" defTabSz="914400">
                        <a:defRPr sz="1800"/>
                      </a:pPr>
                      <a:r>
                        <a:rPr sz="5000">
                          <a:latin typeface="Novecento wide Normal"/>
                          <a:ea typeface="Novecento wide Normal"/>
                          <a:cs typeface="Novecento wide Normal"/>
                          <a:sym typeface="Novecento wide Normal"/>
                        </a:rPr>
                        <a:t>MA</a:t>
                      </a: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solidFill>
                      <a:srgbClr val="DCBD23"/>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DCBD23"/>
                    </a:solidFill>
                  </a:tcPr>
                </a:tc>
              </a:tr>
              <a:tr h="1325130">
                <a:tc>
                  <a:txBody>
                    <a:bodyPr/>
                    <a:lstStyle/>
                    <a:p>
                      <a:pPr lvl="0" defTabSz="914400">
                        <a:defRPr sz="1800"/>
                      </a:pPr>
                      <a:r>
                        <a:rPr sz="5000">
                          <a:latin typeface="Novecento wide Normal"/>
                          <a:ea typeface="Novecento wide Normal"/>
                          <a:cs typeface="Novecento wide Normal"/>
                          <a:sym typeface="Novecento wide Normal"/>
                        </a:rPr>
                        <a:t>RE</a:t>
                      </a: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solidFill>
                      <a:srgbClr val="00882B"/>
                    </a:solidFill>
                  </a:tcPr>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c>
                  <a:txBody>
                    <a:bodyPr/>
                    <a:lstStyle/>
                    <a:p>
                      <a:pPr lvl="0" defTabSz="914400">
                        <a:defRPr sz="8200"/>
                      </a:pPr>
                      <a:endParaRPr/>
                    </a:p>
                  </a:txBody>
                  <a:tcPr marL="50800" marR="50800" marT="50800" marB="50800" anchor="ctr" horzOverflow="overflow"/>
                </a:tc>
              </a:tr>
            </a:tbl>
          </a:graphicData>
        </a:graphic>
      </p:graphicFrame>
      <p:sp>
        <p:nvSpPr>
          <p:cNvPr id="127" name="Shape 127"/>
          <p:cNvSpPr/>
          <p:nvPr/>
        </p:nvSpPr>
        <p:spPr>
          <a:xfrm>
            <a:off x="11898017" y="19862387"/>
            <a:ext cx="3785090" cy="1230029"/>
          </a:xfrm>
          <a:prstGeom prst="rect">
            <a:avLst/>
          </a:prstGeom>
          <a:ln w="38100">
            <a:miter lim="400000"/>
          </a:ln>
          <a:extLst>
            <a:ext uri="{C572A759-6A51-4108-AA02-DFA0A04FC94B}">
              <ma14:wrappingTextBoxFlag xmlns:ma14="http://schemas.microsoft.com/office/mac/drawingml/2011/main" xmlns="" val="1"/>
            </a:ext>
          </a:extLst>
        </p:spPr>
        <p:txBody>
          <a:bodyPr lIns="164041" tIns="164041" rIns="164041" bIns="164041" anchor="ctr"/>
          <a:lstStyle>
            <a:lvl1pPr>
              <a:defRPr sz="4500">
                <a:solidFill>
                  <a:srgbClr val="FFFFFF"/>
                </a:solidFill>
                <a:latin typeface="Novecento wide DemiBold"/>
                <a:ea typeface="Novecento wide DemiBold"/>
                <a:cs typeface="Novecento wide DemiBold"/>
                <a:sym typeface="Novecento wide DemiBold"/>
              </a:defRPr>
            </a:lvl1pPr>
          </a:lstStyle>
          <a:p>
            <a:pPr lvl="0">
              <a:defRPr sz="1800">
                <a:solidFill>
                  <a:srgbClr val="000000"/>
                </a:solidFill>
              </a:defRPr>
            </a:pPr>
            <a:r>
              <a:rPr sz="4500">
                <a:solidFill>
                  <a:srgbClr val="FFFFFF"/>
                </a:solidFill>
              </a:rPr>
              <a:t>Teaching</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asted-image.pdf"/>
          <p:cNvPicPr/>
          <p:nvPr/>
        </p:nvPicPr>
        <p:blipFill>
          <a:blip r:embed="rId2" cstate="print">
            <a:extLst/>
          </a:blip>
          <a:stretch>
            <a:fillRect/>
          </a:stretch>
        </p:blipFill>
        <p:spPr>
          <a:xfrm>
            <a:off x="-662841" y="0"/>
            <a:ext cx="45877282" cy="31752968"/>
          </a:xfrm>
          <a:prstGeom prst="rect">
            <a:avLst/>
          </a:prstGeom>
          <a:ln w="38100">
            <a:miter lim="400000"/>
          </a:ln>
        </p:spPr>
      </p:pic>
      <p:pic>
        <p:nvPicPr>
          <p:cNvPr id="120" name="white_on_blue_short.png"/>
          <p:cNvPicPr/>
          <p:nvPr/>
        </p:nvPicPr>
        <p:blipFill>
          <a:blip r:embed="rId3" cstate="print">
            <a:extLst/>
          </a:blip>
          <a:stretch>
            <a:fillRect/>
          </a:stretch>
        </p:blipFill>
        <p:spPr>
          <a:xfrm>
            <a:off x="1321472" y="27413296"/>
            <a:ext cx="9499601" cy="2400301"/>
          </a:xfrm>
          <a:prstGeom prst="rect">
            <a:avLst/>
          </a:prstGeom>
          <a:ln w="38100">
            <a:miter lim="400000"/>
          </a:ln>
        </p:spPr>
      </p:pic>
      <p:sp>
        <p:nvSpPr>
          <p:cNvPr id="121" name="Shape 121"/>
          <p:cNvSpPr/>
          <p:nvPr/>
        </p:nvSpPr>
        <p:spPr>
          <a:xfrm>
            <a:off x="12698736" y="3146600"/>
            <a:ext cx="18717730" cy="2639610"/>
          </a:xfrm>
          <a:prstGeom prst="rect">
            <a:avLst/>
          </a:prstGeom>
          <a:ln w="38100">
            <a:miter lim="400000"/>
          </a:ln>
          <a:extLst>
            <a:ext uri="{C572A759-6A51-4108-AA02-DFA0A04FC94B}">
              <ma14:wrappingTextBoxFlag xmlns:ma14="http://schemas.microsoft.com/office/mac/drawingml/2011/main" xmlns="" val="1"/>
            </a:ext>
          </a:extLst>
        </p:spPr>
        <p:txBody>
          <a:bodyPr wrap="none" lIns="164041" tIns="164041" rIns="164041" bIns="164041" anchor="ctr">
            <a:spAutoFit/>
          </a:bodyPr>
          <a:lstStyle>
            <a:lvl1pPr>
              <a:defRPr sz="15000">
                <a:solidFill>
                  <a:srgbClr val="FFB900"/>
                </a:solidFill>
                <a:latin typeface="Pacifico"/>
                <a:ea typeface="Pacifico"/>
                <a:cs typeface="Pacifico"/>
                <a:sym typeface="Pacifico"/>
              </a:defRPr>
            </a:lvl1pPr>
          </a:lstStyle>
          <a:p>
            <a:pPr lvl="0">
              <a:defRPr sz="1800">
                <a:solidFill>
                  <a:srgbClr val="000000"/>
                </a:solidFill>
              </a:defRPr>
            </a:pPr>
            <a:r>
              <a:rPr sz="15000" dirty="0" smtClean="0">
                <a:solidFill>
                  <a:srgbClr val="FFB900"/>
                </a:solidFill>
              </a:rPr>
              <a:t>Our</a:t>
            </a:r>
            <a:r>
              <a:rPr lang="en-CA" sz="15000" dirty="0" smtClean="0">
                <a:solidFill>
                  <a:srgbClr val="FFB900"/>
                </a:solidFill>
              </a:rPr>
              <a:t> National Ranking</a:t>
            </a:r>
            <a:endParaRPr sz="15000" dirty="0">
              <a:solidFill>
                <a:srgbClr val="FFB900"/>
              </a:solidFill>
            </a:endParaRPr>
          </a:p>
        </p:txBody>
      </p:sp>
      <p:sp>
        <p:nvSpPr>
          <p:cNvPr id="2" name="TextBox 1"/>
          <p:cNvSpPr txBox="1"/>
          <p:nvPr/>
        </p:nvSpPr>
        <p:spPr>
          <a:xfrm>
            <a:off x="11361224" y="14235832"/>
            <a:ext cx="21829159" cy="2116390"/>
          </a:xfrm>
          <a:prstGeom prst="rect">
            <a:avLst/>
          </a:prstGeom>
          <a:noFill/>
          <a:ln w="381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164041" tIns="164041" rIns="164041" bIns="164041"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CA" dirty="0" smtClean="0">
                <a:solidFill>
                  <a:schemeClr val="bg1"/>
                </a:solidFill>
              </a:rPr>
              <a:t>[printscreen do ranking nacional]</a:t>
            </a:r>
            <a:endParaRPr kumimoji="0" lang="en-CA" sz="11600" b="0" i="0" u="none" strike="noStrike" cap="none" spc="0" normalizeH="0" baseline="0" dirty="0">
              <a:ln>
                <a:noFill/>
              </a:ln>
              <a:solidFill>
                <a:schemeClr val="bg1"/>
              </a:solidFill>
              <a:effectLst/>
              <a:uFillTx/>
              <a:sym typeface="Helvetica Light"/>
            </a:endParaRPr>
          </a:p>
        </p:txBody>
      </p:sp>
    </p:spTree>
    <p:extLst>
      <p:ext uri="{BB962C8B-B14F-4D97-AF65-F5344CB8AC3E}">
        <p14:creationId xmlns:p14="http://schemas.microsoft.com/office/powerpoint/2010/main" xmlns="" val="344733484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14300" dist="76200" dir="5400000" rotWithShape="0">
              <a:srgbClr val="000000">
                <a:alpha val="50000"/>
              </a:srgbClr>
            </a:outerShdw>
          </a:effectLst>
        </a:effectStyle>
        <a:effectStyle>
          <a:effectLst>
            <a:outerShdw blurRad="152400" dist="38100" rotWithShape="0">
              <a:srgbClr val="000000">
                <a:alpha val="50000"/>
              </a:srgbClr>
            </a:outerShdw>
          </a:effectLst>
        </a:effectStyle>
        <a:effectStyle>
          <a:effectLst>
            <a:outerShdw blurRad="114300" dist="762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8100" cap="flat">
          <a:noFill/>
          <a:miter lim="400000"/>
        </a:ln>
        <a:effectLst>
          <a:outerShdw blurRad="114300" dist="76200" dir="5400000" rotWithShape="0">
            <a:srgbClr val="000000">
              <a:alpha val="50000"/>
            </a:srgbClr>
          </a:outerShdw>
        </a:effectLst>
      </a:spPr>
      <a:bodyPr rot="0" spcFirstLastPara="1" vertOverflow="overflow" horzOverflow="overflow" vert="horz" wrap="square" lIns="164041" tIns="164041" rIns="164041" bIns="164041"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7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762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8100" cap="flat">
          <a:noFill/>
          <a:miter lim="400000"/>
        </a:ln>
        <a:effectLst/>
      </a:spPr>
      <a:bodyPr rot="0" spcFirstLastPara="1" vertOverflow="overflow" horzOverflow="overflow" vert="horz" wrap="square" lIns="164041" tIns="164041" rIns="164041" bIns="164041"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11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14300" dist="76200" dir="5400000" rotWithShape="0">
              <a:srgbClr val="000000">
                <a:alpha val="50000"/>
              </a:srgbClr>
            </a:outerShdw>
          </a:effectLst>
        </a:effectStyle>
        <a:effectStyle>
          <a:effectLst>
            <a:outerShdw blurRad="152400" dist="38100" rotWithShape="0">
              <a:srgbClr val="000000">
                <a:alpha val="50000"/>
              </a:srgbClr>
            </a:outerShdw>
          </a:effectLst>
        </a:effectStyle>
        <a:effectStyle>
          <a:effectLst>
            <a:outerShdw blurRad="114300" dist="762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8100" cap="flat">
          <a:noFill/>
          <a:miter lim="400000"/>
        </a:ln>
        <a:effectLst>
          <a:outerShdw blurRad="114300" dist="76200" dir="5400000" rotWithShape="0">
            <a:srgbClr val="000000">
              <a:alpha val="50000"/>
            </a:srgbClr>
          </a:outerShdw>
        </a:effectLst>
      </a:spPr>
      <a:bodyPr rot="0" spcFirstLastPara="1" vertOverflow="overflow" horzOverflow="overflow" vert="horz" wrap="square" lIns="164041" tIns="164041" rIns="164041" bIns="164041"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7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762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8100" cap="flat">
          <a:noFill/>
          <a:miter lim="400000"/>
        </a:ln>
        <a:effectLst/>
      </a:spPr>
      <a:bodyPr rot="0" spcFirstLastPara="1" vertOverflow="overflow" horzOverflow="overflow" vert="horz" wrap="square" lIns="164041" tIns="164041" rIns="164041" bIns="164041"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11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83</TotalTime>
  <Words>430</Words>
  <Application>Microsoft Office PowerPoint</Application>
  <PresentationFormat>Personalizar</PresentationFormat>
  <Paragraphs>135</Paragraphs>
  <Slides>10</Slides>
  <Notes>2</Notes>
  <HiddenSlides>0</HiddenSlides>
  <MMClips>0</MMClips>
  <ScaleCrop>false</ScaleCrop>
  <HeadingPairs>
    <vt:vector size="4" baseType="variant">
      <vt:variant>
        <vt:lpstr>Tema</vt:lpstr>
      </vt:variant>
      <vt:variant>
        <vt:i4>1</vt:i4>
      </vt:variant>
      <vt:variant>
        <vt:lpstr>Títulos de slides</vt:lpstr>
      </vt:variant>
      <vt:variant>
        <vt:i4>10</vt:i4>
      </vt:variant>
    </vt:vector>
  </HeadingPairs>
  <TitlesOfParts>
    <vt:vector size="11" baseType="lpstr">
      <vt:lpstr>White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Victor</dc:creator>
  <cp:lastModifiedBy>Gabriel</cp:lastModifiedBy>
  <cp:revision>10</cp:revision>
  <dcterms:modified xsi:type="dcterms:W3CDTF">2015-03-04T13:03:56Z</dcterms:modified>
</cp:coreProperties>
</file>