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>
        <p:scale>
          <a:sx n="70" d="100"/>
          <a:sy n="70" d="100"/>
        </p:scale>
        <p:origin x="-690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2F72-DA97-420B-BC07-1D676A164658}" type="datetimeFigureOut">
              <a:rPr lang="pt-BR" smtClean="0"/>
              <a:pPr/>
              <a:t>07/09/2014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B29-E9FA-44FF-BA41-1CF758F63F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2F72-DA97-420B-BC07-1D676A164658}" type="datetimeFigureOut">
              <a:rPr lang="pt-BR" smtClean="0"/>
              <a:pPr/>
              <a:t>07/09/2014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B29-E9FA-44FF-BA41-1CF758F63F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2F72-DA97-420B-BC07-1D676A164658}" type="datetimeFigureOut">
              <a:rPr lang="pt-BR" smtClean="0"/>
              <a:pPr/>
              <a:t>07/09/2014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B29-E9FA-44FF-BA41-1CF758F63F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2F72-DA97-420B-BC07-1D676A164658}" type="datetimeFigureOut">
              <a:rPr lang="pt-BR" smtClean="0"/>
              <a:pPr/>
              <a:t>07/09/2014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B29-E9FA-44FF-BA41-1CF758F63F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2F72-DA97-420B-BC07-1D676A164658}" type="datetimeFigureOut">
              <a:rPr lang="pt-BR" smtClean="0"/>
              <a:pPr/>
              <a:t>07/09/2014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B29-E9FA-44FF-BA41-1CF758F63F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2F72-DA97-420B-BC07-1D676A164658}" type="datetimeFigureOut">
              <a:rPr lang="pt-BR" smtClean="0"/>
              <a:pPr/>
              <a:t>07/09/2014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B29-E9FA-44FF-BA41-1CF758F63F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2F72-DA97-420B-BC07-1D676A164658}" type="datetimeFigureOut">
              <a:rPr lang="pt-BR" smtClean="0"/>
              <a:pPr/>
              <a:t>07/09/2014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B29-E9FA-44FF-BA41-1CF758F63F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2F72-DA97-420B-BC07-1D676A164658}" type="datetimeFigureOut">
              <a:rPr lang="pt-BR" smtClean="0"/>
              <a:pPr/>
              <a:t>07/09/2014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B29-E9FA-44FF-BA41-1CF758F63F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2F72-DA97-420B-BC07-1D676A164658}" type="datetimeFigureOut">
              <a:rPr lang="pt-BR" smtClean="0"/>
              <a:pPr/>
              <a:t>07/09/2014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B29-E9FA-44FF-BA41-1CF758F63F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2F72-DA97-420B-BC07-1D676A164658}" type="datetimeFigureOut">
              <a:rPr lang="pt-BR" smtClean="0"/>
              <a:pPr/>
              <a:t>07/09/2014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B29-E9FA-44FF-BA41-1CF758F63F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2F72-DA97-420B-BC07-1D676A164658}" type="datetimeFigureOut">
              <a:rPr lang="pt-BR" smtClean="0"/>
              <a:pPr/>
              <a:t>07/09/2014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B29-E9FA-44FF-BA41-1CF758F63F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2F72-DA97-420B-BC07-1D676A164658}" type="datetimeFigureOut">
              <a:rPr lang="pt-BR" smtClean="0"/>
              <a:pPr/>
              <a:t>07/09/2014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B6B29-E9FA-44FF-BA41-1CF758F63F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97"/>
            <a:ext cx="12192000" cy="15381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94956" y="907339"/>
            <a:ext cx="10515600" cy="1221710"/>
          </a:xfrm>
        </p:spPr>
        <p:txBody>
          <a:bodyPr/>
          <a:lstStyle/>
          <a:p>
            <a:r>
              <a:rPr lang="pt-BR" dirty="0" smtClean="0">
                <a:latin typeface="Trebuchet MS" pitchFamily="34" charset="0"/>
              </a:rPr>
              <a:t>Vídeo</a:t>
            </a:r>
            <a:endParaRPr lang="pt-BR" dirty="0">
              <a:latin typeface="Trebuchet MS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1075" y="2218878"/>
            <a:ext cx="11338560" cy="435133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latin typeface="Trebuchet MS" pitchFamily="34" charset="0"/>
              </a:rPr>
              <a:t>Por que pedir o vídeo?</a:t>
            </a:r>
          </a:p>
          <a:p>
            <a:pPr marL="0" indent="0" algn="just">
              <a:buNone/>
            </a:pPr>
            <a:r>
              <a:rPr lang="pt-BR" dirty="0" smtClean="0">
                <a:latin typeface="Trebuchet MS" pitchFamily="34" charset="0"/>
              </a:rPr>
              <a:t>O vídeo é uma ferramenta para auxiliar na decisão da empresa, e permite que </a:t>
            </a:r>
            <a:r>
              <a:rPr lang="pt-BR" dirty="0" smtClean="0">
                <a:latin typeface="Trebuchet MS" pitchFamily="34" charset="0"/>
              </a:rPr>
              <a:t>ela conheça </a:t>
            </a:r>
            <a:r>
              <a:rPr lang="pt-BR" dirty="0" smtClean="0">
                <a:latin typeface="Trebuchet MS" pitchFamily="34" charset="0"/>
              </a:rPr>
              <a:t>o candidato além do </a:t>
            </a:r>
            <a:r>
              <a:rPr lang="pt-BR" dirty="0" smtClean="0">
                <a:latin typeface="Trebuchet MS" pitchFamily="34" charset="0"/>
              </a:rPr>
              <a:t>CV apresentado.</a:t>
            </a:r>
            <a:endParaRPr lang="pt-BR" dirty="0" smtClean="0">
              <a:latin typeface="Trebuchet MS" pitchFamily="34" charset="0"/>
            </a:endParaRPr>
          </a:p>
          <a:p>
            <a:pPr marL="0" indent="0" algn="just">
              <a:buNone/>
            </a:pPr>
            <a:endParaRPr lang="pt-BR" dirty="0" smtClean="0">
              <a:latin typeface="Trebuchet MS" pitchFamily="34" charset="0"/>
            </a:endParaRPr>
          </a:p>
          <a:p>
            <a:pPr algn="just"/>
            <a:r>
              <a:rPr lang="pt-BR" dirty="0" smtClean="0">
                <a:latin typeface="Trebuchet MS" pitchFamily="34" charset="0"/>
              </a:rPr>
              <a:t>Quando Pedir o vídeo?</a:t>
            </a:r>
          </a:p>
          <a:p>
            <a:pPr marL="0" indent="0" algn="just">
              <a:buNone/>
            </a:pPr>
            <a:r>
              <a:rPr lang="pt-BR" dirty="0" smtClean="0">
                <a:latin typeface="Trebuchet MS" pitchFamily="34" charset="0"/>
              </a:rPr>
              <a:t>Após a entrevista, apenas </a:t>
            </a:r>
            <a:r>
              <a:rPr lang="pt-BR" dirty="0" smtClean="0">
                <a:latin typeface="Trebuchet MS" pitchFamily="34" charset="0"/>
              </a:rPr>
              <a:t>para </a:t>
            </a:r>
            <a:r>
              <a:rPr lang="pt-BR" dirty="0" smtClean="0">
                <a:latin typeface="Trebuchet MS" pitchFamily="34" charset="0"/>
              </a:rPr>
              <a:t>candidatos </a:t>
            </a:r>
            <a:r>
              <a:rPr lang="pt-BR" dirty="0" smtClean="0">
                <a:latin typeface="Trebuchet MS" pitchFamily="34" charset="0"/>
              </a:rPr>
              <a:t>aprovados pela AIESEC.</a:t>
            </a:r>
            <a:endParaRPr lang="pt-BR" dirty="0" smtClean="0">
              <a:latin typeface="Trebuchet MS" pitchFamily="34" charset="0"/>
            </a:endParaRPr>
          </a:p>
          <a:p>
            <a:pPr marL="0" indent="0" algn="just">
              <a:buNone/>
            </a:pPr>
            <a:endParaRPr lang="pt-BR" dirty="0" smtClean="0">
              <a:latin typeface="Trebuchet MS" pitchFamily="34" charset="0"/>
            </a:endParaRPr>
          </a:p>
          <a:p>
            <a:pPr algn="just"/>
            <a:r>
              <a:rPr lang="pt-BR" dirty="0" smtClean="0">
                <a:latin typeface="Trebuchet MS" pitchFamily="34" charset="0"/>
              </a:rPr>
              <a:t>Condições para o vídeo:</a:t>
            </a:r>
          </a:p>
          <a:p>
            <a:pPr marL="0" indent="0" algn="just">
              <a:buNone/>
            </a:pPr>
            <a:r>
              <a:rPr lang="pt-BR" dirty="0" smtClean="0">
                <a:latin typeface="Trebuchet MS" pitchFamily="34" charset="0"/>
              </a:rPr>
              <a:t>Estão </a:t>
            </a:r>
            <a:r>
              <a:rPr lang="pt-BR" dirty="0" smtClean="0">
                <a:latin typeface="Trebuchet MS" pitchFamily="34" charset="0"/>
              </a:rPr>
              <a:t>no arquivo em anexo.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147444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97"/>
            <a:ext cx="12192000" cy="15381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038926"/>
            <a:ext cx="10972800" cy="1143000"/>
          </a:xfrm>
        </p:spPr>
        <p:txBody>
          <a:bodyPr/>
          <a:lstStyle/>
          <a:p>
            <a:r>
              <a:rPr lang="pt-BR" b="1" dirty="0" err="1" smtClean="0"/>
              <a:t>Email</a:t>
            </a:r>
            <a:r>
              <a:rPr lang="pt-BR" b="1" dirty="0" smtClean="0"/>
              <a:t> para aprovação e Pedir o </a:t>
            </a:r>
            <a:r>
              <a:rPr lang="pt-BR" b="1" dirty="0" err="1" smtClean="0"/>
              <a:t>video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8745" y="2132475"/>
            <a:ext cx="8639033" cy="4602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Trebuchet MS" pitchFamily="34" charset="0"/>
              </a:rPr>
              <a:t>“Hello </a:t>
            </a:r>
            <a:r>
              <a:rPr lang="en-US" sz="1800" dirty="0">
                <a:latin typeface="Trebuchet MS" pitchFamily="34" charset="0"/>
              </a:rPr>
              <a:t>(</a:t>
            </a:r>
            <a:r>
              <a:rPr lang="en-US" sz="1800" dirty="0" err="1">
                <a:latin typeface="Trebuchet MS" pitchFamily="34" charset="0"/>
              </a:rPr>
              <a:t>nome</a:t>
            </a:r>
            <a:r>
              <a:rPr lang="en-US" sz="1800" dirty="0">
                <a:latin typeface="Trebuchet MS" pitchFamily="34" charset="0"/>
              </a:rPr>
              <a:t> do </a:t>
            </a:r>
            <a:r>
              <a:rPr lang="en-US" sz="1800" dirty="0" err="1">
                <a:latin typeface="Trebuchet MS" pitchFamily="34" charset="0"/>
              </a:rPr>
              <a:t>candidato</a:t>
            </a:r>
            <a:r>
              <a:rPr lang="en-US" sz="1800" dirty="0" smtClean="0">
                <a:latin typeface="Trebuchet MS" pitchFamily="34" charset="0"/>
              </a:rPr>
              <a:t>)</a:t>
            </a:r>
          </a:p>
          <a:p>
            <a:pPr marL="0" indent="0">
              <a:buNone/>
            </a:pPr>
            <a:endParaRPr lang="en-US" sz="1800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rebuchet MS" pitchFamily="34" charset="0"/>
              </a:rPr>
              <a:t>First </a:t>
            </a:r>
            <a:r>
              <a:rPr lang="en-US" sz="1800" dirty="0">
                <a:latin typeface="Trebuchet MS" pitchFamily="34" charset="0"/>
              </a:rPr>
              <a:t>of all, you’re approved in the interview. </a:t>
            </a:r>
            <a:endParaRPr lang="en-US" sz="1800" dirty="0" smtClean="0">
              <a:latin typeface="Trebuchet MS" pitchFamily="34" charset="0"/>
            </a:endParaRPr>
          </a:p>
          <a:p>
            <a:pPr marL="0" indent="0">
              <a:buNone/>
            </a:pPr>
            <a:endParaRPr lang="en-US" sz="1800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rebuchet MS" pitchFamily="34" charset="0"/>
              </a:rPr>
              <a:t>Now </a:t>
            </a:r>
            <a:r>
              <a:rPr lang="en-US" sz="1800" dirty="0">
                <a:latin typeface="Trebuchet MS" pitchFamily="34" charset="0"/>
              </a:rPr>
              <a:t>you will be evaluated by the company. </a:t>
            </a:r>
            <a:endParaRPr lang="en-US" sz="1800" dirty="0" smtClean="0">
              <a:latin typeface="Trebuchet MS" pitchFamily="34" charset="0"/>
            </a:endParaRPr>
          </a:p>
          <a:p>
            <a:pPr marL="0" indent="0">
              <a:buNone/>
            </a:pPr>
            <a:endParaRPr lang="en-US" sz="1800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Trebuchet MS" pitchFamily="34" charset="0"/>
              </a:rPr>
              <a:t>For </a:t>
            </a:r>
            <a:r>
              <a:rPr lang="en-US" sz="1800" dirty="0">
                <a:latin typeface="Trebuchet MS" pitchFamily="34" charset="0"/>
              </a:rPr>
              <a:t>that you </a:t>
            </a:r>
            <a:r>
              <a:rPr lang="en-US" sz="1800" dirty="0" err="1">
                <a:latin typeface="Trebuchet MS" pitchFamily="34" charset="0"/>
              </a:rPr>
              <a:t>havet</a:t>
            </a:r>
            <a:r>
              <a:rPr lang="en-US" sz="1800" dirty="0">
                <a:latin typeface="Trebuchet MS" pitchFamily="34" charset="0"/>
              </a:rPr>
              <a:t> to  send me a video of yourself. The </a:t>
            </a:r>
            <a:r>
              <a:rPr lang="en-US" sz="1800" b="1" dirty="0">
                <a:latin typeface="Trebuchet MS" pitchFamily="34" charset="0"/>
              </a:rPr>
              <a:t>DDL is xx/xx/xx</a:t>
            </a:r>
            <a:endParaRPr lang="en-US" sz="1800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Trebuchet MS" pitchFamily="34" charset="0"/>
              </a:rPr>
              <a:t>*</a:t>
            </a:r>
            <a:r>
              <a:rPr lang="en-US" sz="1800" b="1" u="sng" dirty="0">
                <a:latin typeface="Trebuchet MS" pitchFamily="34" charset="0"/>
              </a:rPr>
              <a:t> instructions</a:t>
            </a:r>
            <a:r>
              <a:rPr lang="en-US" sz="1800" dirty="0">
                <a:latin typeface="Trebuchet MS" pitchFamily="34" charset="0"/>
              </a:rPr>
              <a:t> for the video are </a:t>
            </a:r>
            <a:r>
              <a:rPr lang="en-US" sz="1800" dirty="0" smtClean="0">
                <a:latin typeface="Trebuchet MS" pitchFamily="34" charset="0"/>
              </a:rPr>
              <a:t>in </a:t>
            </a:r>
            <a:r>
              <a:rPr lang="en-US" sz="1800" dirty="0">
                <a:latin typeface="Trebuchet MS" pitchFamily="34" charset="0"/>
              </a:rPr>
              <a:t>the attached file.</a:t>
            </a:r>
          </a:p>
          <a:p>
            <a:pPr marL="0" indent="0">
              <a:buNone/>
            </a:pPr>
            <a:r>
              <a:rPr lang="en-US" sz="1800" dirty="0">
                <a:latin typeface="Trebuchet MS" pitchFamily="34" charset="0"/>
              </a:rPr>
              <a:t/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Trebuchet MS" pitchFamily="34" charset="0"/>
              </a:rPr>
              <a:t>Please confirm that you’ve received this e-mail.</a:t>
            </a:r>
          </a:p>
          <a:p>
            <a:pPr marL="0" indent="0">
              <a:buNone/>
            </a:pPr>
            <a:r>
              <a:rPr lang="en-US" sz="1800" dirty="0">
                <a:latin typeface="Trebuchet MS" pitchFamily="34" charset="0"/>
              </a:rPr>
              <a:t> </a:t>
            </a:r>
          </a:p>
          <a:p>
            <a:pPr marL="0" indent="0">
              <a:buNone/>
            </a:pPr>
            <a:r>
              <a:rPr lang="en-US" sz="1800" dirty="0">
                <a:latin typeface="Trebuchet MS" pitchFamily="34" charset="0"/>
              </a:rPr>
              <a:t>Thank you very </a:t>
            </a:r>
            <a:r>
              <a:rPr lang="en-US" sz="1800" dirty="0" smtClean="0">
                <a:latin typeface="Trebuchet MS" pitchFamily="34" charset="0"/>
              </a:rPr>
              <a:t>much”.</a:t>
            </a:r>
            <a:endParaRPr lang="en-US" sz="1800" dirty="0">
              <a:latin typeface="Trebuchet MS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1642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80</Words>
  <Application>Microsoft Office PowerPoint</Application>
  <PresentationFormat>Personalizar</PresentationFormat>
  <Paragraphs>22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Vídeo</vt:lpstr>
      <vt:lpstr>Email para aprovação e Pedir o video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</dc:title>
  <dc:creator>Bruno Abreu</dc:creator>
  <cp:lastModifiedBy>HP</cp:lastModifiedBy>
  <cp:revision>3</cp:revision>
  <dcterms:created xsi:type="dcterms:W3CDTF">2014-09-07T12:49:52Z</dcterms:created>
  <dcterms:modified xsi:type="dcterms:W3CDTF">2014-09-07T13:20:49Z</dcterms:modified>
</cp:coreProperties>
</file>